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3"/>
  </p:notesMasterIdLst>
  <p:sldIdLst>
    <p:sldId id="256" r:id="rId3"/>
    <p:sldId id="264" r:id="rId4"/>
    <p:sldId id="303" r:id="rId5"/>
    <p:sldId id="304" r:id="rId6"/>
    <p:sldId id="293" r:id="rId7"/>
    <p:sldId id="267" r:id="rId8"/>
    <p:sldId id="302" r:id="rId9"/>
    <p:sldId id="276" r:id="rId10"/>
    <p:sldId id="275" r:id="rId11"/>
    <p:sldId id="273" r:id="rId12"/>
    <p:sldId id="261" r:id="rId13"/>
    <p:sldId id="279" r:id="rId14"/>
    <p:sldId id="280" r:id="rId15"/>
    <p:sldId id="277" r:id="rId16"/>
    <p:sldId id="281" r:id="rId17"/>
    <p:sldId id="271" r:id="rId18"/>
    <p:sldId id="289" r:id="rId19"/>
    <p:sldId id="285" r:id="rId20"/>
    <p:sldId id="296" r:id="rId21"/>
    <p:sldId id="284" r:id="rId22"/>
    <p:sldId id="287" r:id="rId23"/>
    <p:sldId id="268" r:id="rId24"/>
    <p:sldId id="283" r:id="rId25"/>
    <p:sldId id="295" r:id="rId26"/>
    <p:sldId id="288" r:id="rId27"/>
    <p:sldId id="286" r:id="rId28"/>
    <p:sldId id="297" r:id="rId29"/>
    <p:sldId id="300" r:id="rId30"/>
    <p:sldId id="298" r:id="rId31"/>
    <p:sldId id="30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263">
          <p15:clr>
            <a:srgbClr val="A4A3A4"/>
          </p15:clr>
        </p15:guide>
        <p15:guide id="5" pos="4271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4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B66"/>
    <a:srgbClr val="8B66AA"/>
    <a:srgbClr val="F7993C"/>
    <a:srgbClr val="F4C134"/>
    <a:srgbClr val="65C0AE"/>
    <a:srgbClr val="0698CB"/>
    <a:srgbClr val="4CC5F1"/>
    <a:srgbClr val="FBC221"/>
    <a:srgbClr val="F1F2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0698" autoAdjust="0"/>
  </p:normalViewPr>
  <p:slideViewPr>
    <p:cSldViewPr snapToGrid="0" showGuides="1">
      <p:cViewPr varScale="1">
        <p:scale>
          <a:sx n="105" d="100"/>
          <a:sy n="105" d="100"/>
        </p:scale>
        <p:origin x="1470" y="78"/>
      </p:cViewPr>
      <p:guideLst>
        <p:guide orient="horz" pos="2183"/>
        <p:guide pos="3840"/>
        <p:guide orient="horz" pos="709"/>
        <p:guide pos="3263"/>
        <p:guide pos="4271"/>
        <p:guide pos="3364"/>
        <p:guide pos="42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37D-4391-B036-8CF15C3E9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37D-4391-B036-8CF15C3E93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37D-4391-B036-8CF15C3E9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23089232"/>
        <c:axId val="-1923098480"/>
      </c:lineChart>
      <c:catAx>
        <c:axId val="-1923089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23098480"/>
        <c:crosses val="autoZero"/>
        <c:auto val="1"/>
        <c:lblAlgn val="ctr"/>
        <c:lblOffset val="100"/>
        <c:noMultiLvlLbl val="0"/>
      </c:catAx>
      <c:valAx>
        <c:axId val="-1923098480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-1923089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02option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2.5</c:v>
                </c:pt>
                <c:pt idx="2">
                  <c:v>6</c:v>
                </c:pt>
                <c:pt idx="3">
                  <c:v>4.5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1</c:v>
                </c:pt>
                <c:pt idx="8">
                  <c:v>7</c:v>
                </c:pt>
                <c:pt idx="9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C7-4C77-8DDC-345F493CE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27798336"/>
        <c:axId val="-1727798880"/>
      </c:barChart>
      <c:catAx>
        <c:axId val="-1727798336"/>
        <c:scaling>
          <c:orientation val="minMax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minorGridlines/>
        <c:numFmt formatCode="General" sourceLinked="1"/>
        <c:majorTickMark val="out"/>
        <c:minorTickMark val="none"/>
        <c:tickLblPos val="nextTo"/>
        <c:crossAx val="-1727798880"/>
        <c:crosses val="autoZero"/>
        <c:auto val="1"/>
        <c:lblAlgn val="ctr"/>
        <c:lblOffset val="100"/>
        <c:noMultiLvlLbl val="0"/>
      </c:catAx>
      <c:valAx>
        <c:axId val="-17277988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727798336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gradFill>
                <a:gsLst>
                  <a:gs pos="0">
                    <a:srgbClr val="FBC221"/>
                  </a:gs>
                  <a:gs pos="32000">
                    <a:srgbClr val="E71B66"/>
                  </a:gs>
                  <a:gs pos="100000">
                    <a:srgbClr val="8B66AA"/>
                  </a:gs>
                </a:gsLst>
                <a:lin ang="5400000" scaled="0"/>
              </a:gra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9</c:v>
                </c:pt>
                <c:pt idx="6">
                  <c:v>8</c:v>
                </c:pt>
                <c:pt idx="7">
                  <c:v>6</c:v>
                </c:pt>
                <c:pt idx="8">
                  <c:v>7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E4E-47F7-8F95-5F88D7E8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7809760"/>
        <c:axId val="-1727805408"/>
      </c:lineChart>
      <c:catAx>
        <c:axId val="-1727809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727805408"/>
        <c:crosses val="autoZero"/>
        <c:auto val="1"/>
        <c:lblAlgn val="ctr"/>
        <c:lblOffset val="100"/>
        <c:noMultiLvlLbl val="0"/>
      </c:catAx>
      <c:valAx>
        <c:axId val="-1727805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727809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07-4EED-8824-90C55E603D0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07-4EED-8824-90C55E603D0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07-4EED-8824-90C55E603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CC5F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B41-43B3-A2B9-7698535D3FD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B41-43B3-A2B9-7698535D3FD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B41-43B3-A2B9-7698535D3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80E-47DA-8093-6A02B5D56BC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80E-47DA-8093-6A02B5D56BC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80E-47DA-8093-6A02B5D56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BD298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95-4C20-9B7C-B91166E2BAB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95-4C20-9B7C-B91166E2BAB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95-4C20-9B7C-B91166E2B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B66AA"/>
            </a:solidFill>
          </c:spPr>
          <c:dPt>
            <c:idx val="0"/>
            <c:bubble3D val="0"/>
            <c:spPr>
              <a:solidFill>
                <a:srgbClr val="F7993C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639-4A8A-8209-82EF57DD86C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639-4A8A-8209-82EF57DD86C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39-4A8A-8209-82EF57DD8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dPt>
            <c:idx val="0"/>
            <c:bubble3D val="0"/>
            <c:spPr>
              <a:solidFill>
                <a:srgbClr val="65C0AE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221-486D-A612-D936A88CC675}"/>
              </c:ext>
            </c:extLst>
          </c:dPt>
          <c:dPt>
            <c:idx val="1"/>
            <c:bubble3D val="0"/>
            <c:spPr>
              <a:solidFill>
                <a:srgbClr val="0698C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221-486D-A612-D936A88CC675}"/>
              </c:ext>
            </c:extLst>
          </c:dPt>
          <c:dPt>
            <c:idx val="2"/>
            <c:bubble3D val="0"/>
            <c:spPr>
              <a:solidFill>
                <a:srgbClr val="8B66A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221-486D-A612-D936A88CC675}"/>
              </c:ext>
            </c:extLst>
          </c:dPt>
          <c:dPt>
            <c:idx val="3"/>
            <c:bubble3D val="0"/>
            <c:spPr>
              <a:solidFill>
                <a:srgbClr val="BD298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221-486D-A612-D936A88CC675}"/>
              </c:ext>
            </c:extLst>
          </c:dPt>
          <c:dPt>
            <c:idx val="4"/>
            <c:bubble3D val="0"/>
            <c:spPr>
              <a:solidFill>
                <a:srgbClr val="F7993C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221-486D-A612-D936A88CC675}"/>
              </c:ext>
            </c:extLst>
          </c:dPt>
          <c:dPt>
            <c:idx val="5"/>
            <c:bubble3D val="0"/>
            <c:spPr>
              <a:solidFill>
                <a:srgbClr val="FBC22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221-486D-A612-D936A88CC67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B221-486D-A612-D936A88CC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XXX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A26-42E0-8F9B-F01759CE31E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A26-42E0-8F9B-F01759CE31E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A26-42E0-8F9B-F01759CE31E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A26-42E0-8F9B-F01759CE31EC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A26-42E0-8F9B-F01759CE31EC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A26-42E0-8F9B-F01759CE31EC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A26-42E0-8F9B-F01759CE3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01option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2.5</c:v>
                </c:pt>
                <c:pt idx="2">
                  <c:v>6</c:v>
                </c:pt>
                <c:pt idx="3">
                  <c:v>2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B09-476D-AA2A-8322EA8CC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7803232"/>
        <c:axId val="-1727804864"/>
      </c:lineChart>
      <c:catAx>
        <c:axId val="-172780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1727804864"/>
        <c:crosses val="autoZero"/>
        <c:auto val="1"/>
        <c:lblAlgn val="ctr"/>
        <c:lblOffset val="100"/>
        <c:noMultiLvlLbl val="0"/>
      </c:catAx>
      <c:valAx>
        <c:axId val="-1727804864"/>
        <c:scaling>
          <c:orientation val="minMax"/>
        </c:scaling>
        <c:delete val="0"/>
        <c:axPos val="l"/>
        <c:minorGridlines>
          <c:spPr>
            <a:ln>
              <a:solidFill>
                <a:schemeClr val="bg1"/>
              </a:solidFill>
            </a:ln>
          </c:spPr>
        </c:min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crossAx val="-1727803232"/>
        <c:crosses val="autoZero"/>
        <c:crossBetween val="between"/>
      </c:valAx>
      <c:spPr>
        <a:ln>
          <a:solidFill>
            <a:schemeClr val="bg1"/>
          </a:solidFill>
        </a:ln>
      </c:spPr>
    </c:plotArea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DAB2C-3D2B-4039-92FC-E6D5F20D96BE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0BF63-651C-49D9-BFDE-897E93C38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15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移动浮标到制定的位置表示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9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减去对角的矩形内可填充小标或章节提案人名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4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点击文字部分进行编辑，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彩色效果为填充图片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9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时间轴上的彩色条可以添加或更改，表示时间段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6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8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 W O T</a:t>
            </a:r>
            <a:r>
              <a:rPr lang="zh-CN" altLang="en-US" dirty="0" smtClean="0"/>
              <a:t>可修改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90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中国地图内各省可编辑颜色，点击要表示的省，按</a:t>
            </a:r>
            <a:r>
              <a:rPr lang="en-US" altLang="zh-CN" dirty="0" err="1" smtClean="0"/>
              <a:t>ctrl+c</a:t>
            </a:r>
            <a:r>
              <a:rPr lang="zh-CN" altLang="en-US" dirty="0" smtClean="0"/>
              <a:t>复制，</a:t>
            </a:r>
            <a:r>
              <a:rPr lang="en-US" altLang="zh-CN" dirty="0" err="1" smtClean="0"/>
              <a:t>ctrl+v</a:t>
            </a:r>
            <a:r>
              <a:rPr lang="zh-CN" altLang="en-US" dirty="0" smtClean="0"/>
              <a:t>粘贴，就可提取出省的图形，再填充想表达的颜色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4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两个图表数据均可编辑</a:t>
            </a:r>
            <a:r>
              <a:rPr lang="zh-CN" altLang="en-US" baseline="0" dirty="0" smtClean="0"/>
              <a:t> 可替换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0BF63-651C-49D9-BFDE-897E93C387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2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1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47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3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8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1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17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8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4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1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5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9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9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8B79E-83B4-4ADC-B2A3-93B149429B76}" type="datetimeFigureOut">
              <a:rPr lang="zh-CN" altLang="en-US" smtClean="0"/>
              <a:t>2016/7/31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6D18F-182E-45DD-BF98-2AC13C617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8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7.xml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chart" Target="../charts/chart8.xml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-1"/>
            <a:ext cx="12189899" cy="685918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686300" y="4706240"/>
            <a:ext cx="2669988" cy="338554"/>
          </a:xfrm>
          <a:prstGeom prst="roundRect">
            <a:avLst>
              <a:gd name="adj" fmla="val 307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028"/>
          <p:cNvSpPr txBox="1"/>
          <p:nvPr/>
        </p:nvSpPr>
        <p:spPr>
          <a:xfrm>
            <a:off x="5114071" y="37837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sp>
        <p:nvSpPr>
          <p:cNvPr id="11" name="TextBox 40"/>
          <p:cNvSpPr txBox="1"/>
          <p:nvPr/>
        </p:nvSpPr>
        <p:spPr>
          <a:xfrm>
            <a:off x="4739533" y="4706240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成员：韩驭洲 张泰银 杨洋</a:t>
            </a:r>
            <a:endParaRPr lang="zh-CN" altLang="en-US" sz="16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24550" y="6562156"/>
            <a:ext cx="342900" cy="14507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9200" y="1691738"/>
            <a:ext cx="10096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spc="-3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Pets’ Love</a:t>
            </a:r>
            <a:endParaRPr lang="zh-CN" altLang="en-US" sz="13800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7" name="组合 6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20" name="图文框 19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854711" y="2209800"/>
            <a:ext cx="2448000" cy="2285999"/>
            <a:chOff x="459102" y="1990724"/>
            <a:chExt cx="3990975" cy="3152775"/>
          </a:xfrm>
        </p:grpSpPr>
        <p:sp>
          <p:nvSpPr>
            <p:cNvPr id="22" name="等腰三角形 21"/>
            <p:cNvSpPr/>
            <p:nvPr/>
          </p:nvSpPr>
          <p:spPr>
            <a:xfrm>
              <a:off x="1479973" y="2489915"/>
              <a:ext cx="1949233" cy="2154397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459102" y="1990724"/>
              <a:ext cx="3990975" cy="3152775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 flipV="1">
            <a:off x="3546198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flipV="1">
            <a:off x="6237685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flipV="1">
            <a:off x="8929172" y="2209800"/>
            <a:ext cx="2448000" cy="2285999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172384" y="2619377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6863871" y="2571754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555358" y="2495551"/>
            <a:ext cx="1195628" cy="1562100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68864" y="1501078"/>
            <a:ext cx="150554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S</a:t>
            </a:r>
            <a:endParaRPr lang="zh-CN" altLang="en-US" sz="1990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6198" y="1501078"/>
            <a:ext cx="2263761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W</a:t>
            </a:r>
            <a:endParaRPr lang="zh-CN" altLang="en-US" sz="19900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72046" y="1501078"/>
            <a:ext cx="1579278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O</a:t>
            </a:r>
            <a:endParaRPr lang="zh-CN" altLang="en-US" sz="19900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72537" y="1522092"/>
            <a:ext cx="1361270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altLang="zh-CN" sz="19900" dirty="0" smtClean="0"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Louisianne Contour" panose="02000A03020000020004" pitchFamily="2" charset="-122"/>
              </a:rPr>
              <a:t>T</a:t>
            </a:r>
            <a:endParaRPr lang="zh-CN" altLang="en-US" sz="19900" dirty="0"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Louisianne Contour" panose="02000A03020000020004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16828" y="4701031"/>
            <a:ext cx="1761322" cy="445294"/>
            <a:chOff x="1123796" y="4707731"/>
            <a:chExt cx="1761322" cy="445294"/>
          </a:xfrm>
        </p:grpSpPr>
        <p:sp>
          <p:nvSpPr>
            <p:cNvPr id="42" name="矩形 4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89537" y="4720524"/>
            <a:ext cx="1761322" cy="445294"/>
            <a:chOff x="1123796" y="4707731"/>
            <a:chExt cx="1761322" cy="445294"/>
          </a:xfrm>
        </p:grpSpPr>
        <p:sp>
          <p:nvSpPr>
            <p:cNvPr id="46" name="矩形 45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81024" y="4704135"/>
            <a:ext cx="1761322" cy="445294"/>
            <a:chOff x="1123796" y="4707731"/>
            <a:chExt cx="1761322" cy="445294"/>
          </a:xfrm>
        </p:grpSpPr>
        <p:sp>
          <p:nvSpPr>
            <p:cNvPr id="49" name="矩形 48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72511" y="4682867"/>
            <a:ext cx="1761322" cy="445294"/>
            <a:chOff x="1123796" y="4707731"/>
            <a:chExt cx="1761322" cy="445294"/>
          </a:xfrm>
        </p:grpSpPr>
        <p:sp>
          <p:nvSpPr>
            <p:cNvPr id="52" name="矩形 51"/>
            <p:cNvSpPr/>
            <p:nvPr/>
          </p:nvSpPr>
          <p:spPr>
            <a:xfrm>
              <a:off x="1123796" y="4707731"/>
              <a:ext cx="1761322" cy="314325"/>
            </a:xfrm>
            <a:prstGeom prst="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0800000">
              <a:off x="1850926" y="5022056"/>
              <a:ext cx="307061" cy="130969"/>
            </a:xfrm>
            <a:prstGeom prst="triangl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29"/>
          <p:cNvSpPr txBox="1"/>
          <p:nvPr/>
        </p:nvSpPr>
        <p:spPr>
          <a:xfrm>
            <a:off x="1065597" y="5433816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29"/>
          <p:cNvSpPr txBox="1"/>
          <p:nvPr/>
        </p:nvSpPr>
        <p:spPr>
          <a:xfrm>
            <a:off x="3761983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29"/>
          <p:cNvSpPr txBox="1"/>
          <p:nvPr/>
        </p:nvSpPr>
        <p:spPr>
          <a:xfrm>
            <a:off x="6453471" y="5447907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29"/>
          <p:cNvSpPr txBox="1"/>
          <p:nvPr/>
        </p:nvSpPr>
        <p:spPr>
          <a:xfrm>
            <a:off x="9144957" y="5461998"/>
            <a:ext cx="2016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93" y="4676802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Strengths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01902" y="4741461"/>
            <a:ext cx="133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Weaknesses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07305" y="4688916"/>
            <a:ext cx="133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Threats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93389" y="4720524"/>
            <a:ext cx="133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Opportunities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20694477" flipH="1">
            <a:off x="6768801" y="-114473"/>
            <a:ext cx="6048408" cy="1544445"/>
            <a:chOff x="1311323" y="3901700"/>
            <a:chExt cx="9207615" cy="2351140"/>
          </a:xfrm>
        </p:grpSpPr>
        <p:sp>
          <p:nvSpPr>
            <p:cNvPr id="63" name="等腰三角形 62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7679" y="3256329"/>
            <a:ext cx="6048408" cy="1544445"/>
            <a:chOff x="1311323" y="3901700"/>
            <a:chExt cx="9207615" cy="2351140"/>
          </a:xfrm>
        </p:grpSpPr>
        <p:sp>
          <p:nvSpPr>
            <p:cNvPr id="85" name="等腰三角形 8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4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9"/>
            <a:ext cx="12192000" cy="68603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99018" y="1390838"/>
            <a:ext cx="3793755" cy="3770263"/>
            <a:chOff x="5894293" y="1357853"/>
            <a:chExt cx="3793755" cy="3770263"/>
          </a:xfrm>
        </p:grpSpPr>
        <p:sp>
          <p:nvSpPr>
            <p:cNvPr id="27" name="图文框 2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5894293" y="1357853"/>
              <a:ext cx="3793755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90525" y="2622323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89315" y="4004910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962026" y="1768192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651996" y="1692063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168860" y="1692063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264973" y="1841314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6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1" name="组合 20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22" name="图文框 21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3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/>
          <p:cNvSpPr/>
          <p:nvPr/>
        </p:nvSpPr>
        <p:spPr>
          <a:xfrm rot="2642068">
            <a:off x="8907152" y="3326611"/>
            <a:ext cx="1134055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BD298A"/>
              </a:gs>
              <a:gs pos="100000">
                <a:srgbClr val="8B66A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3"/>
          <p:cNvSpPr/>
          <p:nvPr/>
        </p:nvSpPr>
        <p:spPr>
          <a:xfrm rot="8036327">
            <a:off x="8898054" y="4960875"/>
            <a:ext cx="1134055" cy="275495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4076 h 232676"/>
              <a:gd name="connsiteX1" fmla="*/ 628650 w 1238250"/>
              <a:gd name="connsiteY1" fmla="*/ 80276 h 232676"/>
              <a:gd name="connsiteX2" fmla="*/ 1238250 w 1238250"/>
              <a:gd name="connsiteY2" fmla="*/ 4076 h 232676"/>
              <a:gd name="connsiteX3" fmla="*/ 1238250 w 1238250"/>
              <a:gd name="connsiteY3" fmla="*/ 232676 h 232676"/>
              <a:gd name="connsiteX4" fmla="*/ 628650 w 1238250"/>
              <a:gd name="connsiteY4" fmla="*/ 137426 h 232676"/>
              <a:gd name="connsiteX5" fmla="*/ 0 w 1238250"/>
              <a:gd name="connsiteY5" fmla="*/ 232676 h 232676"/>
              <a:gd name="connsiteX6" fmla="*/ 0 w 1238250"/>
              <a:gd name="connsiteY6" fmla="*/ 4076 h 232676"/>
              <a:gd name="connsiteX0" fmla="*/ 0 w 1238250"/>
              <a:gd name="connsiteY0" fmla="*/ 3290 h 231890"/>
              <a:gd name="connsiteX1" fmla="*/ 635321 w 1238250"/>
              <a:gd name="connsiteY1" fmla="*/ 107936 h 231890"/>
              <a:gd name="connsiteX2" fmla="*/ 1238250 w 1238250"/>
              <a:gd name="connsiteY2" fmla="*/ 3290 h 231890"/>
              <a:gd name="connsiteX3" fmla="*/ 1238250 w 1238250"/>
              <a:gd name="connsiteY3" fmla="*/ 231890 h 231890"/>
              <a:gd name="connsiteX4" fmla="*/ 628650 w 1238250"/>
              <a:gd name="connsiteY4" fmla="*/ 136640 h 231890"/>
              <a:gd name="connsiteX5" fmla="*/ 0 w 1238250"/>
              <a:gd name="connsiteY5" fmla="*/ 231890 h 231890"/>
              <a:gd name="connsiteX6" fmla="*/ 0 w 1238250"/>
              <a:gd name="connsiteY6" fmla="*/ 3290 h 23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1890">
                <a:moveTo>
                  <a:pt x="0" y="3290"/>
                </a:moveTo>
                <a:cubicBezTo>
                  <a:pt x="104775" y="-22110"/>
                  <a:pt x="57471" y="107936"/>
                  <a:pt x="635321" y="107936"/>
                </a:cubicBezTo>
                <a:cubicBezTo>
                  <a:pt x="1270321" y="92061"/>
                  <a:pt x="1178113" y="55274"/>
                  <a:pt x="1238250" y="3290"/>
                </a:cubicBezTo>
                <a:lnTo>
                  <a:pt x="1238250" y="231890"/>
                </a:lnTo>
                <a:cubicBezTo>
                  <a:pt x="1160455" y="194446"/>
                  <a:pt x="1241425" y="130290"/>
                  <a:pt x="628650" y="136640"/>
                </a:cubicBezTo>
                <a:cubicBezTo>
                  <a:pt x="-34925" y="155690"/>
                  <a:pt x="76454" y="213113"/>
                  <a:pt x="0" y="231890"/>
                </a:cubicBezTo>
                <a:lnTo>
                  <a:pt x="0" y="3290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3"/>
          <p:cNvSpPr/>
          <p:nvPr/>
        </p:nvSpPr>
        <p:spPr>
          <a:xfrm rot="11203975">
            <a:off x="6386684" y="4035029"/>
            <a:ext cx="3395242" cy="127333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8B66AA"/>
              </a:gs>
              <a:gs pos="100000">
                <a:srgbClr val="F4C13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3"/>
          <p:cNvSpPr/>
          <p:nvPr/>
        </p:nvSpPr>
        <p:spPr>
          <a:xfrm rot="15929684">
            <a:off x="7487742" y="4260451"/>
            <a:ext cx="1919100" cy="272376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0 h 233072"/>
              <a:gd name="connsiteX1" fmla="*/ 628650 w 1238250"/>
              <a:gd name="connsiteY1" fmla="*/ 76200 h 233072"/>
              <a:gd name="connsiteX2" fmla="*/ 1238250 w 1238250"/>
              <a:gd name="connsiteY2" fmla="*/ 0 h 233072"/>
              <a:gd name="connsiteX3" fmla="*/ 1238250 w 1238250"/>
              <a:gd name="connsiteY3" fmla="*/ 228600 h 233072"/>
              <a:gd name="connsiteX4" fmla="*/ 628650 w 1238250"/>
              <a:gd name="connsiteY4" fmla="*/ 133350 h 233072"/>
              <a:gd name="connsiteX5" fmla="*/ 0 w 1238250"/>
              <a:gd name="connsiteY5" fmla="*/ 228600 h 233072"/>
              <a:gd name="connsiteX6" fmla="*/ 0 w 1238250"/>
              <a:gd name="connsiteY6" fmla="*/ 0 h 233072"/>
              <a:gd name="connsiteX0" fmla="*/ 0 w 1238250"/>
              <a:gd name="connsiteY0" fmla="*/ 0 h 229264"/>
              <a:gd name="connsiteX1" fmla="*/ 628650 w 1238250"/>
              <a:gd name="connsiteY1" fmla="*/ 76200 h 229264"/>
              <a:gd name="connsiteX2" fmla="*/ 1238250 w 1238250"/>
              <a:gd name="connsiteY2" fmla="*/ 0 h 229264"/>
              <a:gd name="connsiteX3" fmla="*/ 1238250 w 1238250"/>
              <a:gd name="connsiteY3" fmla="*/ 228600 h 229264"/>
              <a:gd name="connsiteX4" fmla="*/ 628650 w 1238250"/>
              <a:gd name="connsiteY4" fmla="*/ 133350 h 229264"/>
              <a:gd name="connsiteX5" fmla="*/ 0 w 1238250"/>
              <a:gd name="connsiteY5" fmla="*/ 228600 h 229264"/>
              <a:gd name="connsiteX6" fmla="*/ 0 w 1238250"/>
              <a:gd name="connsiteY6" fmla="*/ 0 h 2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29264">
                <a:moveTo>
                  <a:pt x="0" y="0"/>
                </a:moveTo>
                <a:cubicBezTo>
                  <a:pt x="54640" y="17518"/>
                  <a:pt x="50800" y="76200"/>
                  <a:pt x="628650" y="76200"/>
                </a:cubicBezTo>
                <a:cubicBezTo>
                  <a:pt x="1263650" y="60325"/>
                  <a:pt x="1192572" y="16894"/>
                  <a:pt x="1238250" y="0"/>
                </a:cubicBezTo>
                <a:lnTo>
                  <a:pt x="1238250" y="228600"/>
                </a:lnTo>
                <a:cubicBezTo>
                  <a:pt x="1193882" y="239365"/>
                  <a:pt x="1283778" y="115424"/>
                  <a:pt x="628650" y="133350"/>
                </a:cubicBezTo>
                <a:cubicBezTo>
                  <a:pt x="-34925" y="152400"/>
                  <a:pt x="42949" y="192713"/>
                  <a:pt x="0" y="22860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8000">
                <a:srgbClr val="BD298A"/>
              </a:gs>
              <a:gs pos="0">
                <a:srgbClr val="0698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3"/>
          <p:cNvSpPr/>
          <p:nvPr/>
        </p:nvSpPr>
        <p:spPr>
          <a:xfrm rot="10800000">
            <a:off x="6964631" y="5696986"/>
            <a:ext cx="1177750" cy="281742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152046" y="52021"/>
                  <a:pt x="1238250" y="4076"/>
                </a:cubicBezTo>
                <a:lnTo>
                  <a:pt x="1238250" y="232676"/>
                </a:lnTo>
                <a:cubicBezTo>
                  <a:pt x="1175250" y="202434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0698CB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3"/>
          <p:cNvSpPr/>
          <p:nvPr/>
        </p:nvSpPr>
        <p:spPr>
          <a:xfrm rot="4263643">
            <a:off x="5628084" y="4853155"/>
            <a:ext cx="1248624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65C0A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3"/>
          <p:cNvSpPr/>
          <p:nvPr/>
        </p:nvSpPr>
        <p:spPr>
          <a:xfrm rot="20036094">
            <a:off x="6420423" y="2926160"/>
            <a:ext cx="909699" cy="344817"/>
          </a:xfrm>
          <a:custGeom>
            <a:avLst/>
            <a:gdLst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0 w 1238250"/>
              <a:gd name="connsiteY3" fmla="*/ 228600 h 228600"/>
              <a:gd name="connsiteX4" fmla="*/ 0 w 1238250"/>
              <a:gd name="connsiteY4" fmla="*/ 0 h 228600"/>
              <a:gd name="connsiteX0" fmla="*/ 0 w 1238250"/>
              <a:gd name="connsiteY0" fmla="*/ 0 h 228600"/>
              <a:gd name="connsiteX1" fmla="*/ 1238250 w 1238250"/>
              <a:gd name="connsiteY1" fmla="*/ 0 h 228600"/>
              <a:gd name="connsiteX2" fmla="*/ 1238250 w 1238250"/>
              <a:gd name="connsiteY2" fmla="*/ 228600 h 228600"/>
              <a:gd name="connsiteX3" fmla="*/ 619125 w 1238250"/>
              <a:gd name="connsiteY3" fmla="*/ 219075 h 228600"/>
              <a:gd name="connsiteX4" fmla="*/ 0 w 1238250"/>
              <a:gd name="connsiteY4" fmla="*/ 228600 h 228600"/>
              <a:gd name="connsiteX5" fmla="*/ 0 w 1238250"/>
              <a:gd name="connsiteY5" fmla="*/ 0 h 228600"/>
              <a:gd name="connsiteX0" fmla="*/ 0 w 1238250"/>
              <a:gd name="connsiteY0" fmla="*/ 9525 h 238125"/>
              <a:gd name="connsiteX1" fmla="*/ 581025 w 1238250"/>
              <a:gd name="connsiteY1" fmla="*/ 0 h 238125"/>
              <a:gd name="connsiteX2" fmla="*/ 1238250 w 1238250"/>
              <a:gd name="connsiteY2" fmla="*/ 9525 h 238125"/>
              <a:gd name="connsiteX3" fmla="*/ 1238250 w 1238250"/>
              <a:gd name="connsiteY3" fmla="*/ 238125 h 238125"/>
              <a:gd name="connsiteX4" fmla="*/ 619125 w 1238250"/>
              <a:gd name="connsiteY4" fmla="*/ 228600 h 238125"/>
              <a:gd name="connsiteX5" fmla="*/ 0 w 1238250"/>
              <a:gd name="connsiteY5" fmla="*/ 238125 h 238125"/>
              <a:gd name="connsiteX6" fmla="*/ 0 w 1238250"/>
              <a:gd name="connsiteY6" fmla="*/ 9525 h 238125"/>
              <a:gd name="connsiteX0" fmla="*/ 0 w 1238250"/>
              <a:gd name="connsiteY0" fmla="*/ 0 h 228600"/>
              <a:gd name="connsiteX1" fmla="*/ 619125 w 1238250"/>
              <a:gd name="connsiteY1" fmla="*/ 47625 h 228600"/>
              <a:gd name="connsiteX2" fmla="*/ 1238250 w 1238250"/>
              <a:gd name="connsiteY2" fmla="*/ 0 h 228600"/>
              <a:gd name="connsiteX3" fmla="*/ 1238250 w 1238250"/>
              <a:gd name="connsiteY3" fmla="*/ 228600 h 228600"/>
              <a:gd name="connsiteX4" fmla="*/ 619125 w 1238250"/>
              <a:gd name="connsiteY4" fmla="*/ 219075 h 228600"/>
              <a:gd name="connsiteX5" fmla="*/ 0 w 1238250"/>
              <a:gd name="connsiteY5" fmla="*/ 228600 h 228600"/>
              <a:gd name="connsiteX6" fmla="*/ 0 w 1238250"/>
              <a:gd name="connsiteY6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19125 w 1238250"/>
              <a:gd name="connsiteY5" fmla="*/ 21907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28600"/>
              <a:gd name="connsiteX1" fmla="*/ 257175 w 1238250"/>
              <a:gd name="connsiteY1" fmla="*/ 28575 h 228600"/>
              <a:gd name="connsiteX2" fmla="*/ 619125 w 1238250"/>
              <a:gd name="connsiteY2" fmla="*/ 47625 h 228600"/>
              <a:gd name="connsiteX3" fmla="*/ 1238250 w 1238250"/>
              <a:gd name="connsiteY3" fmla="*/ 0 h 228600"/>
              <a:gd name="connsiteX4" fmla="*/ 1238250 w 1238250"/>
              <a:gd name="connsiteY4" fmla="*/ 228600 h 228600"/>
              <a:gd name="connsiteX5" fmla="*/ 628650 w 1238250"/>
              <a:gd name="connsiteY5" fmla="*/ 161925 h 228600"/>
              <a:gd name="connsiteX6" fmla="*/ 0 w 1238250"/>
              <a:gd name="connsiteY6" fmla="*/ 228600 h 228600"/>
              <a:gd name="connsiteX7" fmla="*/ 0 w 1238250"/>
              <a:gd name="connsiteY7" fmla="*/ 0 h 228600"/>
              <a:gd name="connsiteX0" fmla="*/ 0 w 1238250"/>
              <a:gd name="connsiteY0" fmla="*/ 0 h 233076"/>
              <a:gd name="connsiteX1" fmla="*/ 257175 w 1238250"/>
              <a:gd name="connsiteY1" fmla="*/ 28575 h 233076"/>
              <a:gd name="connsiteX2" fmla="*/ 619125 w 1238250"/>
              <a:gd name="connsiteY2" fmla="*/ 47625 h 233076"/>
              <a:gd name="connsiteX3" fmla="*/ 1238250 w 1238250"/>
              <a:gd name="connsiteY3" fmla="*/ 0 h 233076"/>
              <a:gd name="connsiteX4" fmla="*/ 1238250 w 1238250"/>
              <a:gd name="connsiteY4" fmla="*/ 228600 h 233076"/>
              <a:gd name="connsiteX5" fmla="*/ 628650 w 1238250"/>
              <a:gd name="connsiteY5" fmla="*/ 161925 h 233076"/>
              <a:gd name="connsiteX6" fmla="*/ 219075 w 1238250"/>
              <a:gd name="connsiteY6" fmla="*/ 152400 h 233076"/>
              <a:gd name="connsiteX7" fmla="*/ 0 w 1238250"/>
              <a:gd name="connsiteY7" fmla="*/ 228600 h 233076"/>
              <a:gd name="connsiteX8" fmla="*/ 0 w 1238250"/>
              <a:gd name="connsiteY8" fmla="*/ 0 h 233076"/>
              <a:gd name="connsiteX0" fmla="*/ 0 w 1238250"/>
              <a:gd name="connsiteY0" fmla="*/ 0 h 233483"/>
              <a:gd name="connsiteX1" fmla="*/ 257175 w 1238250"/>
              <a:gd name="connsiteY1" fmla="*/ 28575 h 233483"/>
              <a:gd name="connsiteX2" fmla="*/ 619125 w 1238250"/>
              <a:gd name="connsiteY2" fmla="*/ 47625 h 233483"/>
              <a:gd name="connsiteX3" fmla="*/ 1238250 w 1238250"/>
              <a:gd name="connsiteY3" fmla="*/ 0 h 233483"/>
              <a:gd name="connsiteX4" fmla="*/ 1238250 w 1238250"/>
              <a:gd name="connsiteY4" fmla="*/ 228600 h 233483"/>
              <a:gd name="connsiteX5" fmla="*/ 628650 w 1238250"/>
              <a:gd name="connsiteY5" fmla="*/ 161925 h 233483"/>
              <a:gd name="connsiteX6" fmla="*/ 0 w 1238250"/>
              <a:gd name="connsiteY6" fmla="*/ 228600 h 233483"/>
              <a:gd name="connsiteX7" fmla="*/ 0 w 1238250"/>
              <a:gd name="connsiteY7" fmla="*/ 0 h 233483"/>
              <a:gd name="connsiteX0" fmla="*/ 0 w 1238250"/>
              <a:gd name="connsiteY0" fmla="*/ 0 h 233116"/>
              <a:gd name="connsiteX1" fmla="*/ 257175 w 1238250"/>
              <a:gd name="connsiteY1" fmla="*/ 28575 h 233116"/>
              <a:gd name="connsiteX2" fmla="*/ 619125 w 1238250"/>
              <a:gd name="connsiteY2" fmla="*/ 47625 h 233116"/>
              <a:gd name="connsiteX3" fmla="*/ 1238250 w 1238250"/>
              <a:gd name="connsiteY3" fmla="*/ 0 h 233116"/>
              <a:gd name="connsiteX4" fmla="*/ 1238250 w 1238250"/>
              <a:gd name="connsiteY4" fmla="*/ 228600 h 233116"/>
              <a:gd name="connsiteX5" fmla="*/ 628650 w 1238250"/>
              <a:gd name="connsiteY5" fmla="*/ 161925 h 233116"/>
              <a:gd name="connsiteX6" fmla="*/ 0 w 1238250"/>
              <a:gd name="connsiteY6" fmla="*/ 228600 h 233116"/>
              <a:gd name="connsiteX7" fmla="*/ 0 w 1238250"/>
              <a:gd name="connsiteY7" fmla="*/ 0 h 233116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19125 w 1238250"/>
              <a:gd name="connsiteY2" fmla="*/ 47625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257175 w 1238250"/>
              <a:gd name="connsiteY1" fmla="*/ 28575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0 h 232251"/>
              <a:gd name="connsiteX1" fmla="*/ 152400 w 1238250"/>
              <a:gd name="connsiteY1" fmla="*/ 76200 h 232251"/>
              <a:gd name="connsiteX2" fmla="*/ 628650 w 1238250"/>
              <a:gd name="connsiteY2" fmla="*/ 76200 h 232251"/>
              <a:gd name="connsiteX3" fmla="*/ 1238250 w 1238250"/>
              <a:gd name="connsiteY3" fmla="*/ 0 h 232251"/>
              <a:gd name="connsiteX4" fmla="*/ 1238250 w 1238250"/>
              <a:gd name="connsiteY4" fmla="*/ 228600 h 232251"/>
              <a:gd name="connsiteX5" fmla="*/ 628650 w 1238250"/>
              <a:gd name="connsiteY5" fmla="*/ 133350 h 232251"/>
              <a:gd name="connsiteX6" fmla="*/ 0 w 1238250"/>
              <a:gd name="connsiteY6" fmla="*/ 228600 h 232251"/>
              <a:gd name="connsiteX7" fmla="*/ 0 w 1238250"/>
              <a:gd name="connsiteY7" fmla="*/ 0 h 232251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6327"/>
              <a:gd name="connsiteX1" fmla="*/ 628650 w 1238250"/>
              <a:gd name="connsiteY1" fmla="*/ 80276 h 236327"/>
              <a:gd name="connsiteX2" fmla="*/ 1238250 w 1238250"/>
              <a:gd name="connsiteY2" fmla="*/ 4076 h 236327"/>
              <a:gd name="connsiteX3" fmla="*/ 1238250 w 1238250"/>
              <a:gd name="connsiteY3" fmla="*/ 232676 h 236327"/>
              <a:gd name="connsiteX4" fmla="*/ 628650 w 1238250"/>
              <a:gd name="connsiteY4" fmla="*/ 137426 h 236327"/>
              <a:gd name="connsiteX5" fmla="*/ 0 w 1238250"/>
              <a:gd name="connsiteY5" fmla="*/ 232676 h 236327"/>
              <a:gd name="connsiteX6" fmla="*/ 0 w 1238250"/>
              <a:gd name="connsiteY6" fmla="*/ 4076 h 236327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  <a:gd name="connsiteX0" fmla="*/ 0 w 1238250"/>
              <a:gd name="connsiteY0" fmla="*/ 4076 h 237148"/>
              <a:gd name="connsiteX1" fmla="*/ 628650 w 1238250"/>
              <a:gd name="connsiteY1" fmla="*/ 80276 h 237148"/>
              <a:gd name="connsiteX2" fmla="*/ 1238250 w 1238250"/>
              <a:gd name="connsiteY2" fmla="*/ 4076 h 237148"/>
              <a:gd name="connsiteX3" fmla="*/ 1238250 w 1238250"/>
              <a:gd name="connsiteY3" fmla="*/ 232676 h 237148"/>
              <a:gd name="connsiteX4" fmla="*/ 628650 w 1238250"/>
              <a:gd name="connsiteY4" fmla="*/ 137426 h 237148"/>
              <a:gd name="connsiteX5" fmla="*/ 0 w 1238250"/>
              <a:gd name="connsiteY5" fmla="*/ 232676 h 237148"/>
              <a:gd name="connsiteX6" fmla="*/ 0 w 1238250"/>
              <a:gd name="connsiteY6" fmla="*/ 4076 h 2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237148">
                <a:moveTo>
                  <a:pt x="0" y="4076"/>
                </a:moveTo>
                <a:cubicBezTo>
                  <a:pt x="104775" y="-21324"/>
                  <a:pt x="50800" y="80276"/>
                  <a:pt x="628650" y="80276"/>
                </a:cubicBezTo>
                <a:cubicBezTo>
                  <a:pt x="1263650" y="64401"/>
                  <a:pt x="1031875" y="19951"/>
                  <a:pt x="1238250" y="4076"/>
                </a:cubicBezTo>
                <a:lnTo>
                  <a:pt x="1238250" y="232676"/>
                </a:lnTo>
                <a:cubicBezTo>
                  <a:pt x="1035050" y="210451"/>
                  <a:pt x="1241425" y="131076"/>
                  <a:pt x="628650" y="137426"/>
                </a:cubicBezTo>
                <a:cubicBezTo>
                  <a:pt x="-34925" y="156476"/>
                  <a:pt x="104775" y="259664"/>
                  <a:pt x="0" y="232676"/>
                </a:cubicBezTo>
                <a:lnTo>
                  <a:pt x="0" y="4076"/>
                </a:lnTo>
                <a:close/>
              </a:path>
            </a:pathLst>
          </a:custGeom>
          <a:gradFill flip="none" rotWithShape="1">
            <a:gsLst>
              <a:gs pos="0">
                <a:srgbClr val="F4C134"/>
              </a:gs>
              <a:gs pos="100000">
                <a:srgbClr val="BD29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810125" y="892231"/>
            <a:ext cx="6146743" cy="5594417"/>
            <a:chOff x="4810125" y="473131"/>
            <a:chExt cx="6146743" cy="5594417"/>
          </a:xfrm>
          <a:effectLst>
            <a:outerShdw blurRad="152400" dist="1270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45" name="组合 44"/>
            <p:cNvGrpSpPr/>
            <p:nvPr/>
          </p:nvGrpSpPr>
          <p:grpSpPr>
            <a:xfrm>
              <a:off x="6981825" y="473131"/>
              <a:ext cx="2576407" cy="2576407"/>
              <a:chOff x="6981825" y="473131"/>
              <a:chExt cx="2576407" cy="257640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981825" y="473131"/>
                <a:ext cx="2576407" cy="2576407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7282000" y="513561"/>
                <a:ext cx="1957249" cy="14223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4000"/>
                    </a:schemeClr>
                  </a:gs>
                  <a:gs pos="34000">
                    <a:schemeClr val="bg1">
                      <a:alpha val="31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4810125" y="2343150"/>
              <a:ext cx="1828800" cy="182880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639299" y="3183120"/>
              <a:ext cx="1317569" cy="1317569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086475" y="5019675"/>
              <a:ext cx="947864" cy="947864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048624" y="4838823"/>
              <a:ext cx="1228725" cy="1228725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2626" y="4176127"/>
            <a:ext cx="1035613" cy="135802"/>
            <a:chOff x="542100" y="3471376"/>
            <a:chExt cx="1035613" cy="135802"/>
          </a:xfrm>
        </p:grpSpPr>
        <p:sp>
          <p:nvSpPr>
            <p:cNvPr id="53" name="椭圆 52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29"/>
          <p:cNvSpPr txBox="1"/>
          <p:nvPr/>
        </p:nvSpPr>
        <p:spPr>
          <a:xfrm>
            <a:off x="559068" y="4369762"/>
            <a:ext cx="3587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0001" y="3654086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60440" y="1181760"/>
            <a:ext cx="1019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639299" y="3673076"/>
            <a:ext cx="1019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48624" y="5332398"/>
            <a:ext cx="101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15164" y="5602511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33221" y="2972071"/>
            <a:ext cx="101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0823" y="4960972"/>
            <a:ext cx="1705847" cy="1929408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255203" y="3786255"/>
            <a:ext cx="699280" cy="79092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11009685" y="845010"/>
            <a:ext cx="699280" cy="7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F:\素材库\diannaoshouj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3051" y="1307887"/>
            <a:ext cx="8364473" cy="4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椭圆 21"/>
          <p:cNvSpPr/>
          <p:nvPr/>
        </p:nvSpPr>
        <p:spPr>
          <a:xfrm rot="5400000">
            <a:off x="5969939" y="2664132"/>
            <a:ext cx="485775" cy="485775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5400000">
            <a:off x="5969939" y="3473341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5969939" y="4221369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5969939" y="500210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45"/>
          <p:cNvSpPr>
            <a:spLocks noChangeAspect="1" noEditPoints="1"/>
          </p:cNvSpPr>
          <p:nvPr/>
        </p:nvSpPr>
        <p:spPr bwMode="auto">
          <a:xfrm>
            <a:off x="6123051" y="4311533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5993077" y="3577320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100580" y="5113260"/>
            <a:ext cx="224488" cy="302983"/>
            <a:chOff x="3260005" y="1560934"/>
            <a:chExt cx="370834" cy="500500"/>
          </a:xfrm>
        </p:grpSpPr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3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533" y="2716726"/>
            <a:ext cx="380585" cy="380585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1693660" y="2788689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9"/>
          <p:cNvSpPr txBox="1"/>
          <p:nvPr/>
        </p:nvSpPr>
        <p:spPr>
          <a:xfrm>
            <a:off x="1658882" y="3577320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9"/>
          <p:cNvSpPr txBox="1"/>
          <p:nvPr/>
        </p:nvSpPr>
        <p:spPr>
          <a:xfrm>
            <a:off x="1658882" y="4291646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9"/>
          <p:cNvSpPr txBox="1"/>
          <p:nvPr/>
        </p:nvSpPr>
        <p:spPr>
          <a:xfrm>
            <a:off x="1658881" y="5072381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7142" y="2601309"/>
            <a:ext cx="67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65C0A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65C0A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9538" y="3417305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BD298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rgbClr val="BD298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9538" y="4202523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FBC22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FBC22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89538" y="4987742"/>
            <a:ext cx="78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0698C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rgbClr val="0698C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36" y="1753400"/>
            <a:ext cx="6076902" cy="11710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3116" y="2907018"/>
            <a:ext cx="5999747" cy="258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29"/>
          <p:cNvSpPr txBox="1"/>
          <p:nvPr/>
        </p:nvSpPr>
        <p:spPr>
          <a:xfrm>
            <a:off x="7996251" y="3459973"/>
            <a:ext cx="45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43929" y="4707144"/>
            <a:ext cx="1187116" cy="406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247138" y="4707144"/>
            <a:ext cx="1187116" cy="406116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500595" y="4750925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732492" y="4725536"/>
            <a:ext cx="80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3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615" y="0"/>
            <a:ext cx="42862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" name="组合 6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8" name="图文框 7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9" name="椭圆 1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>
              <a:stCxn id="1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6827838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924873" y="2131766"/>
                </a:lnTo>
                <a:cubicBezTo>
                  <a:pt x="884563" y="1526528"/>
                  <a:pt x="518550" y="1010651"/>
                  <a:pt x="0" y="757890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50063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889295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1240300"/>
                </a:lnTo>
                <a:cubicBezTo>
                  <a:pt x="471546" y="1001439"/>
                  <a:pt x="812707" y="543363"/>
                  <a:pt x="889295" y="0"/>
                </a:cubicBez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235607" y="4387924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217716" y="0"/>
                </a:lnTo>
                <a:cubicBezTo>
                  <a:pt x="3297352" y="564424"/>
                  <a:pt x="3662320" y="1036840"/>
                  <a:pt x="4162425" y="1266995"/>
                </a:cubicBezTo>
                <a:lnTo>
                  <a:pt x="4162425" y="1776465"/>
                </a:lnTo>
                <a:cubicBezTo>
                  <a:pt x="4162425" y="1972692"/>
                  <a:pt x="4003351" y="2131766"/>
                  <a:pt x="38071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253045" y="1899110"/>
            <a:ext cx="4162425" cy="2131766"/>
          </a:xfrm>
          <a:custGeom>
            <a:avLst/>
            <a:gdLst/>
            <a:ahLst/>
            <a:cxnLst/>
            <a:rect l="l" t="t" r="r" b="b"/>
            <a:pathLst>
              <a:path w="4162425" h="2131766">
                <a:moveTo>
                  <a:pt x="355301" y="0"/>
                </a:moveTo>
                <a:lnTo>
                  <a:pt x="3807124" y="0"/>
                </a:lnTo>
                <a:cubicBezTo>
                  <a:pt x="4003351" y="0"/>
                  <a:pt x="4162425" y="159074"/>
                  <a:pt x="4162425" y="355301"/>
                </a:cubicBezTo>
                <a:lnTo>
                  <a:pt x="4162425" y="733500"/>
                </a:lnTo>
                <a:cubicBezTo>
                  <a:pt x="3617354" y="977247"/>
                  <a:pt x="3228602" y="1506882"/>
                  <a:pt x="3186924" y="2131766"/>
                </a:cubicBezTo>
                <a:lnTo>
                  <a:pt x="355301" y="2131766"/>
                </a:lnTo>
                <a:cubicBezTo>
                  <a:pt x="159074" y="2131766"/>
                  <a:pt x="0" y="1972692"/>
                  <a:pt x="0" y="1776465"/>
                </a:cubicBezTo>
                <a:lnTo>
                  <a:pt x="0" y="355301"/>
                </a:lnTo>
                <a:cubicBezTo>
                  <a:pt x="0" y="159074"/>
                  <a:pt x="159074" y="0"/>
                  <a:pt x="355301" y="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9"/>
          <p:cNvSpPr txBox="1"/>
          <p:nvPr/>
        </p:nvSpPr>
        <p:spPr>
          <a:xfrm>
            <a:off x="1566539" y="4761309"/>
            <a:ext cx="3263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" name="矩形 2048"/>
          <p:cNvSpPr/>
          <p:nvPr/>
        </p:nvSpPr>
        <p:spPr>
          <a:xfrm>
            <a:off x="4551624" y="2698292"/>
            <a:ext cx="2960800" cy="2960800"/>
          </a:xfrm>
          <a:prstGeom prst="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1" name="组合 2050"/>
          <p:cNvGrpSpPr/>
          <p:nvPr/>
        </p:nvGrpSpPr>
        <p:grpSpPr>
          <a:xfrm>
            <a:off x="4658247" y="2698292"/>
            <a:ext cx="2883357" cy="2883357"/>
            <a:chOff x="4658247" y="2698292"/>
            <a:chExt cx="2883357" cy="2883357"/>
          </a:xfrm>
        </p:grpSpPr>
        <p:sp>
          <p:nvSpPr>
            <p:cNvPr id="2048" name="椭圆 2047"/>
            <p:cNvSpPr/>
            <p:nvPr/>
          </p:nvSpPr>
          <p:spPr>
            <a:xfrm>
              <a:off x="4658247" y="2698292"/>
              <a:ext cx="2883357" cy="2883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79400" dist="1397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14385" y="3833465"/>
              <a:ext cx="27710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82118" y="4268280"/>
              <a:ext cx="1035613" cy="135802"/>
              <a:chOff x="542100" y="3719026"/>
              <a:chExt cx="1035613" cy="13580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42100" y="3719026"/>
                <a:ext cx="135802" cy="135802"/>
              </a:xfrm>
              <a:prstGeom prst="ellipse">
                <a:avLst/>
              </a:prstGeom>
              <a:solidFill>
                <a:srgbClr val="BD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67053" y="3719026"/>
                <a:ext cx="135802" cy="135802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2006" y="3719026"/>
                <a:ext cx="135802" cy="135802"/>
              </a:xfrm>
              <a:prstGeom prst="ellipse">
                <a:avLst/>
              </a:prstGeom>
              <a:solidFill>
                <a:srgbClr val="0698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216959" y="3719026"/>
                <a:ext cx="135802" cy="135802"/>
              </a:xfrm>
              <a:prstGeom prst="ellipse">
                <a:avLst/>
              </a:prstGeom>
              <a:solidFill>
                <a:srgbClr val="65C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441911" y="3719026"/>
                <a:ext cx="135802" cy="135802"/>
              </a:xfrm>
              <a:prstGeom prst="ellipse">
                <a:avLst/>
              </a:prstGeom>
              <a:solidFill>
                <a:srgbClr val="FBC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53" name="组合 2052"/>
          <p:cNvGrpSpPr/>
          <p:nvPr/>
        </p:nvGrpSpPr>
        <p:grpSpPr>
          <a:xfrm>
            <a:off x="4172252" y="2359610"/>
            <a:ext cx="379372" cy="379372"/>
            <a:chOff x="3808417" y="2508606"/>
            <a:chExt cx="379372" cy="379372"/>
          </a:xfrm>
        </p:grpSpPr>
        <p:sp>
          <p:nvSpPr>
            <p:cNvPr id="2052" name="椭圆 20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12424" y="2394306"/>
            <a:ext cx="379372" cy="379372"/>
            <a:chOff x="3808417" y="2508606"/>
            <a:chExt cx="379372" cy="379372"/>
          </a:xfrm>
        </p:grpSpPr>
        <p:sp>
          <p:nvSpPr>
            <p:cNvPr id="49" name="椭圆 48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18852" y="5616618"/>
            <a:ext cx="379372" cy="379372"/>
            <a:chOff x="3808417" y="2508606"/>
            <a:chExt cx="379372" cy="379372"/>
          </a:xfrm>
        </p:grpSpPr>
        <p:sp>
          <p:nvSpPr>
            <p:cNvPr id="52" name="椭圆 51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02387" y="5616618"/>
            <a:ext cx="379372" cy="379372"/>
            <a:chOff x="3808417" y="2508606"/>
            <a:chExt cx="379372" cy="379372"/>
          </a:xfrm>
        </p:grpSpPr>
        <p:sp>
          <p:nvSpPr>
            <p:cNvPr id="55" name="椭圆 54"/>
            <p:cNvSpPr/>
            <p:nvPr/>
          </p:nvSpPr>
          <p:spPr>
            <a:xfrm>
              <a:off x="3849107" y="2549296"/>
              <a:ext cx="297992" cy="2979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08417" y="2508606"/>
              <a:ext cx="379372" cy="379372"/>
            </a:xfrm>
            <a:prstGeom prst="ellipse">
              <a:avLst/>
            </a:prstGeom>
            <a:solidFill>
              <a:srgbClr val="FFFFFF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4" name="TextBox 2053"/>
          <p:cNvSpPr txBox="1"/>
          <p:nvPr/>
        </p:nvSpPr>
        <p:spPr>
          <a:xfrm>
            <a:off x="4212942" y="23696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38443" y="24043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28406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0200" y="560939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29"/>
          <p:cNvSpPr txBox="1"/>
          <p:nvPr/>
        </p:nvSpPr>
        <p:spPr>
          <a:xfrm>
            <a:off x="1599820" y="234542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7962520" y="246979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7962520" y="4613810"/>
            <a:ext cx="257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20694477" flipH="1">
            <a:off x="9100741" y="5452468"/>
            <a:ext cx="6048408" cy="1544445"/>
            <a:chOff x="1311323" y="3901700"/>
            <a:chExt cx="9207615" cy="2351140"/>
          </a:xfrm>
        </p:grpSpPr>
        <p:sp>
          <p:nvSpPr>
            <p:cNvPr id="64" name="等腰三角形 6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6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7" name="图文框 6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等腰三角形 8"/>
          <p:cNvSpPr/>
          <p:nvPr/>
        </p:nvSpPr>
        <p:spPr>
          <a:xfrm rot="19800000">
            <a:off x="5364165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8"/>
          <p:cNvSpPr/>
          <p:nvPr/>
        </p:nvSpPr>
        <p:spPr>
          <a:xfrm rot="16320000">
            <a:off x="4724301" y="3715813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8"/>
          <p:cNvSpPr/>
          <p:nvPr/>
        </p:nvSpPr>
        <p:spPr>
          <a:xfrm rot="5280000" flipH="1">
            <a:off x="7267763" y="3714479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8"/>
          <p:cNvSpPr/>
          <p:nvPr/>
        </p:nvSpPr>
        <p:spPr>
          <a:xfrm rot="1800000" flipV="1">
            <a:off x="5306208" y="4787460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8"/>
          <p:cNvSpPr/>
          <p:nvPr/>
        </p:nvSpPr>
        <p:spPr>
          <a:xfrm rot="19800000" flipH="1" flipV="1">
            <a:off x="6755871" y="4735318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8"/>
          <p:cNvSpPr/>
          <p:nvPr/>
        </p:nvSpPr>
        <p:spPr>
          <a:xfrm rot="1800000" flipH="1">
            <a:off x="6659891" y="2636706"/>
            <a:ext cx="367922" cy="174629"/>
          </a:xfrm>
          <a:custGeom>
            <a:avLst/>
            <a:gdLst>
              <a:gd name="connsiteX0" fmla="*/ 0 w 3960284"/>
              <a:gd name="connsiteY0" fmla="*/ 2970213 h 2970213"/>
              <a:gd name="connsiteX1" fmla="*/ 1980142 w 3960284"/>
              <a:gd name="connsiteY1" fmla="*/ 0 h 2970213"/>
              <a:gd name="connsiteX2" fmla="*/ 3960284 w 3960284"/>
              <a:gd name="connsiteY2" fmla="*/ 2970213 h 2970213"/>
              <a:gd name="connsiteX3" fmla="*/ 0 w 3960284"/>
              <a:gd name="connsiteY3" fmla="*/ 2970213 h 2970213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84320 h 2984320"/>
              <a:gd name="connsiteX1" fmla="*/ 1980142 w 3960284"/>
              <a:gd name="connsiteY1" fmla="*/ 14107 h 2984320"/>
              <a:gd name="connsiteX2" fmla="*/ 3960284 w 3960284"/>
              <a:gd name="connsiteY2" fmla="*/ 2984320 h 2984320"/>
              <a:gd name="connsiteX3" fmla="*/ 0 w 3960284"/>
              <a:gd name="connsiteY3" fmla="*/ 2984320 h 2984320"/>
              <a:gd name="connsiteX0" fmla="*/ 0 w 3960284"/>
              <a:gd name="connsiteY0" fmla="*/ 2976286 h 2976286"/>
              <a:gd name="connsiteX1" fmla="*/ 1980142 w 3960284"/>
              <a:gd name="connsiteY1" fmla="*/ 6073 h 2976286"/>
              <a:gd name="connsiteX2" fmla="*/ 3960284 w 3960284"/>
              <a:gd name="connsiteY2" fmla="*/ 2976286 h 2976286"/>
              <a:gd name="connsiteX3" fmla="*/ 0 w 3960284"/>
              <a:gd name="connsiteY3" fmla="*/ 2976286 h 2976286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04533 h 3004533"/>
              <a:gd name="connsiteX1" fmla="*/ 1980142 w 3960284"/>
              <a:gd name="connsiteY1" fmla="*/ 34320 h 3004533"/>
              <a:gd name="connsiteX2" fmla="*/ 3960284 w 3960284"/>
              <a:gd name="connsiteY2" fmla="*/ 3004533 h 3004533"/>
              <a:gd name="connsiteX3" fmla="*/ 0 w 3960284"/>
              <a:gd name="connsiteY3" fmla="*/ 3004533 h 3004533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3011515 h 3011515"/>
              <a:gd name="connsiteX1" fmla="*/ 1980142 w 3960284"/>
              <a:gd name="connsiteY1" fmla="*/ 41302 h 3011515"/>
              <a:gd name="connsiteX2" fmla="*/ 3960284 w 3960284"/>
              <a:gd name="connsiteY2" fmla="*/ 3011515 h 3011515"/>
              <a:gd name="connsiteX3" fmla="*/ 0 w 3960284"/>
              <a:gd name="connsiteY3" fmla="*/ 3011515 h 3011515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  <a:gd name="connsiteX0" fmla="*/ 0 w 3960284"/>
              <a:gd name="connsiteY0" fmla="*/ 2970214 h 2970214"/>
              <a:gd name="connsiteX1" fmla="*/ 1980142 w 3960284"/>
              <a:gd name="connsiteY1" fmla="*/ 1 h 2970214"/>
              <a:gd name="connsiteX2" fmla="*/ 3960284 w 3960284"/>
              <a:gd name="connsiteY2" fmla="*/ 2970214 h 2970214"/>
              <a:gd name="connsiteX3" fmla="*/ 0 w 3960284"/>
              <a:gd name="connsiteY3" fmla="*/ 2970214 h 297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2970214">
                <a:moveTo>
                  <a:pt x="0" y="2970214"/>
                </a:moveTo>
                <a:cubicBezTo>
                  <a:pt x="660047" y="1980143"/>
                  <a:pt x="1701095" y="-528"/>
                  <a:pt x="1980142" y="1"/>
                </a:cubicBezTo>
                <a:cubicBezTo>
                  <a:pt x="2278239" y="18522"/>
                  <a:pt x="3300237" y="1980143"/>
                  <a:pt x="3960284" y="2970214"/>
                </a:cubicBezTo>
                <a:lnTo>
                  <a:pt x="0" y="29702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内图表 彩色"/>
          <p:cNvGraphicFramePr/>
          <p:nvPr>
            <p:extLst>
              <p:ext uri="{D42A27DB-BD31-4B8C-83A1-F6EECF244321}">
                <p14:modId xmlns:p14="http://schemas.microsoft.com/office/powerpoint/2010/main" val="3015568103"/>
              </p:ext>
            </p:extLst>
          </p:nvPr>
        </p:nvGraphicFramePr>
        <p:xfrm>
          <a:off x="4368943" y="2497254"/>
          <a:ext cx="3668560" cy="267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外图表 灰色"/>
          <p:cNvGraphicFramePr/>
          <p:nvPr>
            <p:extLst>
              <p:ext uri="{D42A27DB-BD31-4B8C-83A1-F6EECF244321}">
                <p14:modId xmlns:p14="http://schemas.microsoft.com/office/powerpoint/2010/main" val="596386095"/>
              </p:ext>
            </p:extLst>
          </p:nvPr>
        </p:nvGraphicFramePr>
        <p:xfrm>
          <a:off x="2339910" y="1036503"/>
          <a:ext cx="7695960" cy="562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文本框 15"/>
          <p:cNvSpPr txBox="1"/>
          <p:nvPr/>
        </p:nvSpPr>
        <p:spPr>
          <a:xfrm rot="19477451">
            <a:off x="4533670" y="1628057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BC221"/>
                </a:solidFill>
                <a:latin typeface="Impact" panose="020B0806030902050204" pitchFamily="34" charset="0"/>
              </a:rPr>
              <a:t>ONE</a:t>
            </a:r>
            <a:endParaRPr lang="zh-CN" altLang="en-US" sz="3200" dirty="0">
              <a:solidFill>
                <a:srgbClr val="FBC22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16"/>
          <p:cNvSpPr txBox="1"/>
          <p:nvPr/>
        </p:nvSpPr>
        <p:spPr>
          <a:xfrm rot="2227629">
            <a:off x="6804407" y="1628068"/>
            <a:ext cx="12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65C0AE"/>
                </a:solidFill>
                <a:latin typeface="Impact" panose="020B0806030902050204" pitchFamily="34" charset="0"/>
              </a:rPr>
              <a:t>TWO</a:t>
            </a:r>
            <a:endParaRPr lang="zh-CN" altLang="en-US" sz="3200" dirty="0">
              <a:solidFill>
                <a:srgbClr val="65C0AE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17"/>
          <p:cNvSpPr txBox="1"/>
          <p:nvPr/>
        </p:nvSpPr>
        <p:spPr>
          <a:xfrm rot="5400000">
            <a:off x="7767201" y="3486737"/>
            <a:ext cx="1352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698CB"/>
                </a:solidFill>
                <a:latin typeface="Impact" panose="020B0806030902050204" pitchFamily="34" charset="0"/>
              </a:rPr>
              <a:t>THIRE</a:t>
            </a:r>
            <a:endParaRPr lang="zh-CN" altLang="en-US" sz="3200" dirty="0">
              <a:solidFill>
                <a:srgbClr val="0698CB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18"/>
          <p:cNvSpPr txBox="1"/>
          <p:nvPr/>
        </p:nvSpPr>
        <p:spPr>
          <a:xfrm rot="9215793">
            <a:off x="6604876" y="5432553"/>
            <a:ext cx="128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8B66AA"/>
                </a:solidFill>
                <a:latin typeface="Impact" panose="020B0806030902050204" pitchFamily="34" charset="0"/>
              </a:rPr>
              <a:t>FOUR</a:t>
            </a:r>
            <a:endParaRPr lang="zh-CN" altLang="en-US" sz="3200" dirty="0">
              <a:solidFill>
                <a:srgbClr val="8B66AA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19"/>
          <p:cNvSpPr txBox="1"/>
          <p:nvPr/>
        </p:nvSpPr>
        <p:spPr>
          <a:xfrm rot="12641288">
            <a:off x="4632425" y="5377823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BD298A"/>
                </a:solidFill>
                <a:latin typeface="Impact" panose="020B0806030902050204" pitchFamily="34" charset="0"/>
              </a:rPr>
              <a:t>FIVE</a:t>
            </a:r>
            <a:endParaRPr lang="zh-CN" altLang="en-US" sz="3200" dirty="0">
              <a:solidFill>
                <a:srgbClr val="BD298A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20"/>
          <p:cNvSpPr txBox="1"/>
          <p:nvPr/>
        </p:nvSpPr>
        <p:spPr>
          <a:xfrm rot="16200000">
            <a:off x="3478212" y="3486736"/>
            <a:ext cx="1039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7993C"/>
                </a:solidFill>
                <a:latin typeface="Impact" panose="020B0806030902050204" pitchFamily="34" charset="0"/>
              </a:rPr>
              <a:t>SIX</a:t>
            </a:r>
            <a:endParaRPr lang="zh-CN" altLang="en-US" sz="3200" dirty="0">
              <a:solidFill>
                <a:srgbClr val="F7993C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21"/>
          <p:cNvSpPr txBox="1"/>
          <p:nvPr/>
        </p:nvSpPr>
        <p:spPr>
          <a:xfrm>
            <a:off x="4360101" y="2400997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22"/>
          <p:cNvSpPr txBox="1"/>
          <p:nvPr/>
        </p:nvSpPr>
        <p:spPr>
          <a:xfrm>
            <a:off x="6278986" y="165325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23"/>
          <p:cNvSpPr txBox="1"/>
          <p:nvPr/>
        </p:nvSpPr>
        <p:spPr>
          <a:xfrm>
            <a:off x="7931571" y="2808436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4"/>
          <p:cNvSpPr txBox="1"/>
          <p:nvPr/>
        </p:nvSpPr>
        <p:spPr>
          <a:xfrm>
            <a:off x="7635106" y="484330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25"/>
          <p:cNvSpPr txBox="1"/>
          <p:nvPr/>
        </p:nvSpPr>
        <p:spPr>
          <a:xfrm>
            <a:off x="5698512" y="5670210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4082533" y="4455664"/>
            <a:ext cx="767838" cy="3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27939" y="2780431"/>
            <a:ext cx="2119903" cy="2119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5688159" y="3920789"/>
            <a:ext cx="1035613" cy="135802"/>
            <a:chOff x="542100" y="3471376"/>
            <a:chExt cx="1035613" cy="135802"/>
          </a:xfrm>
        </p:grpSpPr>
        <p:sp>
          <p:nvSpPr>
            <p:cNvPr id="51" name="椭圆 5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3" name="椭圆 5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56" name="矩形 55"/>
          <p:cNvSpPr/>
          <p:nvPr/>
        </p:nvSpPr>
        <p:spPr>
          <a:xfrm>
            <a:off x="5203530" y="3578772"/>
            <a:ext cx="1907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600" b="1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2239" y="133633"/>
            <a:ext cx="1476296" cy="166977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8194422" y="570972"/>
            <a:ext cx="699280" cy="79092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716277" y="4613749"/>
            <a:ext cx="229551" cy="229551"/>
          </a:xfrm>
          <a:prstGeom prst="ellipse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716277" y="5155500"/>
            <a:ext cx="229551" cy="229551"/>
          </a:xfrm>
          <a:prstGeom prst="ellipse">
            <a:avLst/>
          </a:prstGeom>
          <a:solidFill>
            <a:srgbClr val="F79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716277" y="5697250"/>
            <a:ext cx="229551" cy="229551"/>
          </a:xfrm>
          <a:prstGeom prst="ellipse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29"/>
          <p:cNvSpPr txBox="1"/>
          <p:nvPr/>
        </p:nvSpPr>
        <p:spPr>
          <a:xfrm>
            <a:off x="234546" y="4613749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9"/>
          <p:cNvSpPr txBox="1"/>
          <p:nvPr/>
        </p:nvSpPr>
        <p:spPr>
          <a:xfrm>
            <a:off x="234545" y="5108683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29"/>
          <p:cNvSpPr txBox="1"/>
          <p:nvPr/>
        </p:nvSpPr>
        <p:spPr>
          <a:xfrm>
            <a:off x="234547" y="5649802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422688" y="1788971"/>
            <a:ext cx="229551" cy="229551"/>
          </a:xfrm>
          <a:prstGeom prst="ellipse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422688" y="2330722"/>
            <a:ext cx="229551" cy="229551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422688" y="2872472"/>
            <a:ext cx="229551" cy="229551"/>
          </a:xfrm>
          <a:prstGeom prst="ellipse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29"/>
          <p:cNvSpPr txBox="1"/>
          <p:nvPr/>
        </p:nvSpPr>
        <p:spPr>
          <a:xfrm>
            <a:off x="9652242" y="1790431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29"/>
          <p:cNvSpPr txBox="1"/>
          <p:nvPr/>
        </p:nvSpPr>
        <p:spPr>
          <a:xfrm>
            <a:off x="9652241" y="2285365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29"/>
          <p:cNvSpPr txBox="1"/>
          <p:nvPr/>
        </p:nvSpPr>
        <p:spPr>
          <a:xfrm>
            <a:off x="9652243" y="2826484"/>
            <a:ext cx="238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85810">
            <a:off x="352918" y="3525327"/>
            <a:ext cx="699280" cy="790925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rot="20694477" flipH="1">
            <a:off x="8027490" y="5059792"/>
            <a:ext cx="6048408" cy="1544445"/>
            <a:chOff x="1311323" y="3901700"/>
            <a:chExt cx="9207615" cy="2351140"/>
          </a:xfrm>
        </p:grpSpPr>
        <p:sp>
          <p:nvSpPr>
            <p:cNvPr id="72" name="等腰三角形 7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2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55"/>
          <p:cNvGrpSpPr>
            <a:grpSpLocks noChangeAspect="1"/>
          </p:cNvGrpSpPr>
          <p:nvPr/>
        </p:nvGrpSpPr>
        <p:grpSpPr bwMode="auto">
          <a:xfrm>
            <a:off x="-362873" y="3159713"/>
            <a:ext cx="12917746" cy="5510146"/>
            <a:chOff x="5" y="1"/>
            <a:chExt cx="6337" cy="3568"/>
          </a:xfrm>
        </p:grpSpPr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5" name="组合 4"/>
          <p:cNvGrpSpPr/>
          <p:nvPr/>
        </p:nvGrpSpPr>
        <p:grpSpPr>
          <a:xfrm>
            <a:off x="234547" y="392033"/>
            <a:ext cx="886711" cy="844075"/>
            <a:chOff x="5775640" y="1507123"/>
            <a:chExt cx="3871688" cy="3647134"/>
          </a:xfrm>
        </p:grpSpPr>
        <p:sp>
          <p:nvSpPr>
            <p:cNvPr id="6" name="图文框 5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 flipH="1">
              <a:off x="5775640" y="1563631"/>
              <a:ext cx="3871688" cy="359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800" i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BD298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BD298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487480" y="2250928"/>
            <a:ext cx="2282208" cy="2018352"/>
            <a:chOff x="2472440" y="1710170"/>
            <a:chExt cx="2059532" cy="1821421"/>
          </a:xfrm>
        </p:grpSpPr>
        <p:sp>
          <p:nvSpPr>
            <p:cNvPr id="91" name="图文框 90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文本框 83"/>
            <p:cNvSpPr txBox="1"/>
            <p:nvPr/>
          </p:nvSpPr>
          <p:spPr>
            <a:xfrm>
              <a:off x="2472440" y="1710170"/>
              <a:ext cx="2059532" cy="120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74060" y="2955859"/>
            <a:ext cx="2267904" cy="2003900"/>
            <a:chOff x="5894293" y="1357853"/>
            <a:chExt cx="3793755" cy="3352129"/>
          </a:xfrm>
        </p:grpSpPr>
        <p:sp>
          <p:nvSpPr>
            <p:cNvPr id="94" name="图文框 9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文本框 9"/>
            <p:cNvSpPr txBox="1"/>
            <p:nvPr/>
          </p:nvSpPr>
          <p:spPr>
            <a:xfrm flipH="1">
              <a:off x="5894293" y="1357853"/>
              <a:ext cx="379375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493671" y="2770971"/>
            <a:ext cx="2251926" cy="2188788"/>
            <a:chOff x="6262612" y="1287213"/>
            <a:chExt cx="3852000" cy="3744000"/>
          </a:xfrm>
        </p:grpSpPr>
        <p:sp>
          <p:nvSpPr>
            <p:cNvPr id="100" name="图文框 9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10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"/>
          <p:cNvSpPr txBox="1"/>
          <p:nvPr/>
        </p:nvSpPr>
        <p:spPr>
          <a:xfrm>
            <a:off x="325735" y="2342537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95"/>
          <p:cNvSpPr txBox="1"/>
          <p:nvPr/>
        </p:nvSpPr>
        <p:spPr>
          <a:xfrm>
            <a:off x="3192988" y="3017892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96"/>
          <p:cNvSpPr txBox="1"/>
          <p:nvPr/>
        </p:nvSpPr>
        <p:spPr>
          <a:xfrm>
            <a:off x="6216312" y="1998983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97"/>
          <p:cNvSpPr txBox="1"/>
          <p:nvPr/>
        </p:nvSpPr>
        <p:spPr>
          <a:xfrm>
            <a:off x="9183116" y="2770971"/>
            <a:ext cx="461665" cy="2033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654914" y="1524000"/>
            <a:ext cx="2991498" cy="1521092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L 形 58"/>
          <p:cNvSpPr/>
          <p:nvPr/>
        </p:nvSpPr>
        <p:spPr>
          <a:xfrm rot="10800000" flipH="1">
            <a:off x="1538782" y="1524000"/>
            <a:ext cx="1141497" cy="824943"/>
          </a:xfrm>
          <a:prstGeom prst="corner">
            <a:avLst>
              <a:gd name="adj1" fmla="val 10724"/>
              <a:gd name="adj2" fmla="val 14386"/>
            </a:avLst>
          </a:prstGeom>
          <a:gradFill>
            <a:gsLst>
              <a:gs pos="100000">
                <a:srgbClr val="8B66AA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L 形 59"/>
          <p:cNvSpPr/>
          <p:nvPr/>
        </p:nvSpPr>
        <p:spPr>
          <a:xfrm rot="10800000" flipH="1" flipV="1">
            <a:off x="4636116" y="4959759"/>
            <a:ext cx="2991498" cy="404781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L 形 61"/>
          <p:cNvSpPr/>
          <p:nvPr/>
        </p:nvSpPr>
        <p:spPr>
          <a:xfrm rot="10800000" flipV="1">
            <a:off x="7095801" y="4026568"/>
            <a:ext cx="842365" cy="1337973"/>
          </a:xfrm>
          <a:prstGeom prst="corner">
            <a:avLst>
              <a:gd name="adj1" fmla="val 13628"/>
              <a:gd name="adj2" fmla="val 14386"/>
            </a:avLst>
          </a:prstGeom>
          <a:gradFill>
            <a:gsLst>
              <a:gs pos="100000">
                <a:srgbClr val="E71B66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0800000" flipH="1">
            <a:off x="7687367" y="512975"/>
            <a:ext cx="2991498" cy="1528859"/>
          </a:xfrm>
          <a:prstGeom prst="corner">
            <a:avLst>
              <a:gd name="adj1" fmla="val 6760"/>
              <a:gd name="adj2" fmla="val 6760"/>
            </a:avLst>
          </a:prstGeom>
          <a:gradFill>
            <a:gsLst>
              <a:gs pos="100000">
                <a:srgbClr val="8B66AA"/>
              </a:gs>
              <a:gs pos="34000">
                <a:srgbClr val="FBC2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6539291" y="1942488"/>
            <a:ext cx="2405534" cy="2338089"/>
            <a:chOff x="6262612" y="1287213"/>
            <a:chExt cx="3852000" cy="3744000"/>
          </a:xfrm>
        </p:grpSpPr>
        <p:sp>
          <p:nvSpPr>
            <p:cNvPr id="97" name="图文框 96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0">
                <a:solidFill>
                  <a:schemeClr val="tx1"/>
                </a:solidFill>
              </a:endParaRPr>
            </a:p>
          </p:txBody>
        </p:sp>
        <p:sp>
          <p:nvSpPr>
            <p:cNvPr id="98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3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3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 形 63"/>
          <p:cNvSpPr/>
          <p:nvPr/>
        </p:nvSpPr>
        <p:spPr>
          <a:xfrm rot="16200000" flipH="1">
            <a:off x="9482746" y="1499050"/>
            <a:ext cx="2358227" cy="386082"/>
          </a:xfrm>
          <a:prstGeom prst="corner">
            <a:avLst>
              <a:gd name="adj1" fmla="val 28242"/>
              <a:gd name="adj2" fmla="val 25848"/>
            </a:avLst>
          </a:prstGeom>
          <a:gradFill>
            <a:gsLst>
              <a:gs pos="100000">
                <a:srgbClr val="E71B66"/>
              </a:gs>
              <a:gs pos="34000">
                <a:srgbClr val="8B66A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 形 64"/>
          <p:cNvSpPr/>
          <p:nvPr/>
        </p:nvSpPr>
        <p:spPr>
          <a:xfrm rot="10800000" flipV="1">
            <a:off x="-42356" y="4266436"/>
            <a:ext cx="1734454" cy="1337973"/>
          </a:xfrm>
          <a:prstGeom prst="corner">
            <a:avLst>
              <a:gd name="adj1" fmla="val 9031"/>
              <a:gd name="adj2" fmla="val 8391"/>
            </a:avLst>
          </a:prstGeom>
          <a:gradFill>
            <a:gsLst>
              <a:gs pos="100000">
                <a:srgbClr val="E71B66"/>
              </a:gs>
              <a:gs pos="34000">
                <a:srgbClr val="4C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10800000" flipH="1" flipV="1">
            <a:off x="10704746" y="4752747"/>
            <a:ext cx="2991498" cy="375715"/>
          </a:xfrm>
          <a:prstGeom prst="corner">
            <a:avLst>
              <a:gd name="adj1" fmla="val 28242"/>
              <a:gd name="adj2" fmla="val 28242"/>
            </a:avLst>
          </a:prstGeom>
          <a:gradFill>
            <a:gsLst>
              <a:gs pos="100000">
                <a:srgbClr val="E71B66"/>
              </a:gs>
              <a:gs pos="34000">
                <a:srgbClr val="65C0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0" name="椭圆 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3" name="椭圆 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6" name="椭圆 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>
              <a:stCxn id="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9" name="图文框 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6390" y="-623915"/>
            <a:ext cx="6843525" cy="9006814"/>
            <a:chOff x="3469331" y="-763080"/>
            <a:chExt cx="6843525" cy="9006814"/>
          </a:xfrm>
        </p:grpSpPr>
        <p:sp>
          <p:nvSpPr>
            <p:cNvPr id="25" name="空心弧 24"/>
            <p:cNvSpPr/>
            <p:nvPr/>
          </p:nvSpPr>
          <p:spPr>
            <a:xfrm rot="18872347" flipH="1" flipV="1">
              <a:off x="3690147" y="1916801"/>
              <a:ext cx="3518707" cy="3518707"/>
            </a:xfrm>
            <a:prstGeom prst="blockArc">
              <a:avLst>
                <a:gd name="adj1" fmla="val 8511088"/>
                <a:gd name="adj2" fmla="val 13108654"/>
                <a:gd name="adj3" fmla="val 12273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 rot="2128610">
              <a:off x="6724618" y="1365086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 rot="7709047">
              <a:off x="6742835" y="1383303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3296278">
              <a:off x="6742837" y="1399187"/>
              <a:ext cx="3518707" cy="3518707"/>
            </a:xfrm>
            <a:prstGeom prst="blockArc">
              <a:avLst>
                <a:gd name="adj1" fmla="val 10800000"/>
                <a:gd name="adj2" fmla="val 16259592"/>
                <a:gd name="adj3" fmla="val 11289"/>
              </a:avLst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 rot="18872347">
              <a:off x="6744073" y="1410891"/>
              <a:ext cx="3518707" cy="3518707"/>
            </a:xfrm>
            <a:prstGeom prst="blockArc">
              <a:avLst>
                <a:gd name="adj1" fmla="val 10800000"/>
                <a:gd name="adj2" fmla="val 13058739"/>
                <a:gd name="adj3" fmla="val 12202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rot="381842">
              <a:off x="3600775" y="1916802"/>
              <a:ext cx="3518707" cy="3518707"/>
            </a:xfrm>
            <a:prstGeom prst="blockArc">
              <a:avLst>
                <a:gd name="adj1" fmla="val 10800000"/>
                <a:gd name="adj2" fmla="val 16216497"/>
                <a:gd name="adj3" fmla="val 11905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5583402">
              <a:off x="3563007" y="2004234"/>
              <a:ext cx="3518707" cy="3518707"/>
            </a:xfrm>
            <a:prstGeom prst="blockArc">
              <a:avLst>
                <a:gd name="adj1" fmla="val 7848256"/>
                <a:gd name="adj2" fmla="val 17253721"/>
                <a:gd name="adj3" fmla="val 12043"/>
              </a:avLst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 rot="7888874">
              <a:off x="6920830" y="1661036"/>
              <a:ext cx="739302" cy="933855"/>
            </a:xfrm>
            <a:prstGeom prst="chevron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 rot="19117756">
              <a:off x="6244188" y="4179696"/>
              <a:ext cx="739302" cy="933855"/>
            </a:xfrm>
            <a:prstGeom prst="chevron">
              <a:avLst/>
            </a:pr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081736" y="-763080"/>
              <a:ext cx="3231120" cy="3475804"/>
            </a:xfrm>
            <a:custGeom>
              <a:avLst/>
              <a:gdLst>
                <a:gd name="connsiteX0" fmla="*/ 0 w 3231120"/>
                <a:gd name="connsiteY0" fmla="*/ 0 h 3475804"/>
                <a:gd name="connsiteX1" fmla="*/ 3231120 w 3231120"/>
                <a:gd name="connsiteY1" fmla="*/ 0 h 3475804"/>
                <a:gd name="connsiteX2" fmla="*/ 3231120 w 3231120"/>
                <a:gd name="connsiteY2" fmla="*/ 3475804 h 3475804"/>
                <a:gd name="connsiteX3" fmla="*/ 3192904 w 3231120"/>
                <a:gd name="connsiteY3" fmla="*/ 3327179 h 3475804"/>
                <a:gd name="connsiteX4" fmla="*/ 1397176 w 3231120"/>
                <a:gd name="connsiteY4" fmla="*/ 2006049 h 3475804"/>
                <a:gd name="connsiteX5" fmla="*/ 218655 w 3231120"/>
                <a:gd name="connsiteY5" fmla="*/ 2421143 h 3475804"/>
                <a:gd name="connsiteX6" fmla="*/ 202952 w 3231120"/>
                <a:gd name="connsiteY6" fmla="*/ 2435587 h 3475804"/>
                <a:gd name="connsiteX7" fmla="*/ 175523 w 3231120"/>
                <a:gd name="connsiteY7" fmla="*/ 2112416 h 3475804"/>
                <a:gd name="connsiteX8" fmla="*/ 0 w 3231120"/>
                <a:gd name="connsiteY8" fmla="*/ 2310940 h 347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1120" h="3475804">
                  <a:moveTo>
                    <a:pt x="0" y="0"/>
                  </a:moveTo>
                  <a:lnTo>
                    <a:pt x="3231120" y="0"/>
                  </a:lnTo>
                  <a:lnTo>
                    <a:pt x="3231120" y="3475804"/>
                  </a:lnTo>
                  <a:lnTo>
                    <a:pt x="3192904" y="3327179"/>
                  </a:lnTo>
                  <a:cubicBezTo>
                    <a:pt x="2954842" y="2561783"/>
                    <a:pt x="2240908" y="2006049"/>
                    <a:pt x="1397176" y="2006049"/>
                  </a:cubicBezTo>
                  <a:cubicBezTo>
                    <a:pt x="950972" y="2006049"/>
                    <a:pt x="541069" y="2161476"/>
                    <a:pt x="218655" y="2421143"/>
                  </a:cubicBezTo>
                  <a:lnTo>
                    <a:pt x="202952" y="2435587"/>
                  </a:lnTo>
                  <a:lnTo>
                    <a:pt x="175523" y="2112416"/>
                  </a:lnTo>
                  <a:lnTo>
                    <a:pt x="0" y="231094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69331" y="3977571"/>
              <a:ext cx="3384000" cy="4266163"/>
            </a:xfrm>
            <a:custGeom>
              <a:avLst/>
              <a:gdLst>
                <a:gd name="connsiteX0" fmla="*/ 0 w 3384000"/>
                <a:gd name="connsiteY0" fmla="*/ 0 h 4266163"/>
                <a:gd name="connsiteX1" fmla="*/ 24364 w 3384000"/>
                <a:gd name="connsiteY1" fmla="*/ 159637 h 4266163"/>
                <a:gd name="connsiteX2" fmla="*/ 1871019 w 3384000"/>
                <a:gd name="connsiteY2" fmla="*/ 1664704 h 4266163"/>
                <a:gd name="connsiteX3" fmla="*/ 3034764 w 3384000"/>
                <a:gd name="connsiteY3" fmla="*/ 1262671 h 4266163"/>
                <a:gd name="connsiteX4" fmla="*/ 3066592 w 3384000"/>
                <a:gd name="connsiteY4" fmla="*/ 1234767 h 4266163"/>
                <a:gd name="connsiteX5" fmla="*/ 3082014 w 3384000"/>
                <a:gd name="connsiteY5" fmla="*/ 1528718 h 4266163"/>
                <a:gd name="connsiteX6" fmla="*/ 3384000 w 3384000"/>
                <a:gd name="connsiteY6" fmla="*/ 1262755 h 4266163"/>
                <a:gd name="connsiteX7" fmla="*/ 3384000 w 3384000"/>
                <a:gd name="connsiteY7" fmla="*/ 4266163 h 4266163"/>
                <a:gd name="connsiteX8" fmla="*/ 0 w 3384000"/>
                <a:gd name="connsiteY8" fmla="*/ 4266163 h 426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4000" h="4266163">
                  <a:moveTo>
                    <a:pt x="0" y="0"/>
                  </a:moveTo>
                  <a:lnTo>
                    <a:pt x="24364" y="159637"/>
                  </a:lnTo>
                  <a:cubicBezTo>
                    <a:pt x="200128" y="1018577"/>
                    <a:pt x="960118" y="1664704"/>
                    <a:pt x="1871019" y="1664704"/>
                  </a:cubicBezTo>
                  <a:cubicBezTo>
                    <a:pt x="2310204" y="1664704"/>
                    <a:pt x="2714307" y="1514504"/>
                    <a:pt x="3034764" y="1262671"/>
                  </a:cubicBezTo>
                  <a:lnTo>
                    <a:pt x="3066592" y="1234767"/>
                  </a:lnTo>
                  <a:lnTo>
                    <a:pt x="3082014" y="1528718"/>
                  </a:lnTo>
                  <a:lnTo>
                    <a:pt x="3384000" y="1262755"/>
                  </a:lnTo>
                  <a:lnTo>
                    <a:pt x="3384000" y="4266163"/>
                  </a:lnTo>
                  <a:lnTo>
                    <a:pt x="0" y="4266163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20906" y="574175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75202" y="5882922"/>
              <a:ext cx="2921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TEXT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06062" y="3574249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704113" y="2281511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blipFill dpi="0"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600" b="1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513416" y="3176335"/>
              <a:ext cx="25433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684437" y="2962262"/>
              <a:ext cx="3288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立方体 2"/>
          <p:cNvSpPr/>
          <p:nvPr/>
        </p:nvSpPr>
        <p:spPr>
          <a:xfrm>
            <a:off x="11011115" y="4327242"/>
            <a:ext cx="866775" cy="917091"/>
          </a:xfrm>
          <a:prstGeom prst="cub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39"/>
          <p:cNvSpPr/>
          <p:nvPr/>
        </p:nvSpPr>
        <p:spPr>
          <a:xfrm rot="2155141">
            <a:off x="10708690" y="5513117"/>
            <a:ext cx="962089" cy="1017938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 rot="2286267">
            <a:off x="352446" y="4887779"/>
            <a:ext cx="640893" cy="748236"/>
          </a:xfrm>
          <a:prstGeom prst="cub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390591" y="5201213"/>
            <a:ext cx="6048408" cy="1544445"/>
            <a:chOff x="1311323" y="3901700"/>
            <a:chExt cx="9207615" cy="2351140"/>
          </a:xfrm>
        </p:grpSpPr>
        <p:sp>
          <p:nvSpPr>
            <p:cNvPr id="45" name="等腰三角形 44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7747462" y="972006"/>
            <a:ext cx="6048408" cy="1544445"/>
            <a:chOff x="1311323" y="3901700"/>
            <a:chExt cx="9207615" cy="2351140"/>
          </a:xfrm>
        </p:grpSpPr>
        <p:sp>
          <p:nvSpPr>
            <p:cNvPr id="74" name="等腰三角形 7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2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107994"/>
            <a:chOff x="980198" y="886263"/>
            <a:chExt cx="2336413" cy="1107994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2" name="文本框 28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07994"/>
            <a:chOff x="980198" y="886263"/>
            <a:chExt cx="2336413" cy="1107994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1107994"/>
            <a:chOff x="980198" y="886263"/>
            <a:chExt cx="2336413" cy="1107994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107994"/>
            <a:chOff x="980198" y="886263"/>
            <a:chExt cx="2336413" cy="1107994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3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210478" y="1855818"/>
            <a:ext cx="4408128" cy="440812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04661" y="1855818"/>
            <a:ext cx="4408128" cy="440812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73" y="5464173"/>
            <a:ext cx="6904212" cy="1762972"/>
            <a:chOff x="1311323" y="3901700"/>
            <a:chExt cx="9207615" cy="2351140"/>
          </a:xfrm>
        </p:grpSpPr>
        <p:sp>
          <p:nvSpPr>
            <p:cNvPr id="2" name="等腰三角形 1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35"/>
          <p:cNvSpPr txBox="1"/>
          <p:nvPr/>
        </p:nvSpPr>
        <p:spPr>
          <a:xfrm>
            <a:off x="7461485" y="2845379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63836" y="2572235"/>
            <a:ext cx="3941614" cy="3259313"/>
            <a:chOff x="3030538" y="890588"/>
            <a:chExt cx="6126162" cy="5065712"/>
          </a:xfrm>
          <a:solidFill>
            <a:schemeClr val="bg1">
              <a:lumMod val="95000"/>
            </a:schemeClr>
          </a:solidFill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5602288" y="955675"/>
              <a:ext cx="2682875" cy="2287588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86350" y="2503488"/>
              <a:ext cx="1714500" cy="14493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6303963" y="3006725"/>
              <a:ext cx="346075" cy="571500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030538" y="1503363"/>
              <a:ext cx="2451100" cy="1852613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621213" y="2957513"/>
              <a:ext cx="1525588" cy="1093788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5495925" y="3724275"/>
              <a:ext cx="1319213" cy="1157288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solidFill>
              <a:srgbClr val="0698CB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302000" y="3254375"/>
              <a:ext cx="2363788" cy="1435100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5454650" y="4449763"/>
              <a:ext cx="1068388" cy="1111250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6221413" y="4433888"/>
              <a:ext cx="722313" cy="623888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338888" y="4818063"/>
              <a:ext cx="942975" cy="717550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469063" y="4029075"/>
              <a:ext cx="534988" cy="539750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6469063" y="2976563"/>
              <a:ext cx="609600" cy="1085850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4CC5F1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6996113" y="2773363"/>
              <a:ext cx="406400" cy="890588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6891338" y="4291013"/>
              <a:ext cx="649288" cy="752475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6815138" y="3859213"/>
              <a:ext cx="917575" cy="574675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018338" y="4914900"/>
              <a:ext cx="954088" cy="755650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69188" y="4260850"/>
              <a:ext cx="571500" cy="777875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7766050" y="4464050"/>
              <a:ext cx="530225" cy="650875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7999413" y="4059238"/>
              <a:ext cx="458788" cy="525463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solidFill>
              <a:srgbClr val="65C0AE"/>
            </a:solidFill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7559675" y="3603625"/>
              <a:ext cx="574675" cy="703263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7669213" y="2792413"/>
              <a:ext cx="153988" cy="217488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7521575" y="2693988"/>
              <a:ext cx="200025" cy="214313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7859713" y="2270125"/>
              <a:ext cx="706438" cy="67310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018463" y="1863725"/>
              <a:ext cx="1006475" cy="684213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7804150" y="890588"/>
              <a:ext cx="1352550" cy="1233488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7537450" y="3097213"/>
              <a:ext cx="814388" cy="511175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8299450" y="3941763"/>
              <a:ext cx="128588" cy="117475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7702550" y="3513138"/>
              <a:ext cx="709613" cy="549275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7331075" y="2465388"/>
              <a:ext cx="660400" cy="942975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7026275" y="3370263"/>
              <a:ext cx="698500" cy="688975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8337550" y="4840288"/>
              <a:ext cx="198438" cy="481013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6867525" y="5692775"/>
              <a:ext cx="309563" cy="263525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 w="9525">
              <a:solidFill>
                <a:srgbClr val="4CC5F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16"/>
          <p:cNvSpPr>
            <a:spLocks/>
          </p:cNvSpPr>
          <p:nvPr/>
        </p:nvSpPr>
        <p:spPr bwMode="auto">
          <a:xfrm>
            <a:off x="6678828" y="2759745"/>
            <a:ext cx="494362" cy="880581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rgbClr val="4CC5F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6613137" y="3984331"/>
            <a:ext cx="662225" cy="580941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0698C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文本框 35"/>
          <p:cNvSpPr txBox="1"/>
          <p:nvPr/>
        </p:nvSpPr>
        <p:spPr>
          <a:xfrm>
            <a:off x="7388361" y="3920614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23"/>
          <p:cNvSpPr>
            <a:spLocks/>
          </p:cNvSpPr>
          <p:nvPr/>
        </p:nvSpPr>
        <p:spPr bwMode="auto">
          <a:xfrm>
            <a:off x="6618798" y="4949052"/>
            <a:ext cx="512416" cy="586885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65C0A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35"/>
          <p:cNvSpPr txBox="1"/>
          <p:nvPr/>
        </p:nvSpPr>
        <p:spPr>
          <a:xfrm>
            <a:off x="7461485" y="4940606"/>
            <a:ext cx="336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882838" y="2436139"/>
            <a:ext cx="1035613" cy="135802"/>
            <a:chOff x="542100" y="3471376"/>
            <a:chExt cx="1035613" cy="135802"/>
          </a:xfrm>
        </p:grpSpPr>
        <p:sp>
          <p:nvSpPr>
            <p:cNvPr id="91" name="椭圆 90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/>
          <p:cNvSpPr/>
          <p:nvPr/>
        </p:nvSpPr>
        <p:spPr>
          <a:xfrm>
            <a:off x="6780213" y="1914098"/>
            <a:ext cx="320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800" b="1" dirty="0"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774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0"/>
            <a:ext cx="1218779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325079" y="1357853"/>
            <a:ext cx="3793755" cy="3770263"/>
            <a:chOff x="2472440" y="1710170"/>
            <a:chExt cx="2059532" cy="2046779"/>
          </a:xfrm>
        </p:grpSpPr>
        <p:sp>
          <p:nvSpPr>
            <p:cNvPr id="9" name="图文框 8"/>
            <p:cNvSpPr/>
            <p:nvPr/>
          </p:nvSpPr>
          <p:spPr>
            <a:xfrm>
              <a:off x="2737936" y="1792841"/>
              <a:ext cx="1720794" cy="1738750"/>
            </a:xfrm>
            <a:prstGeom prst="frame">
              <a:avLst>
                <a:gd name="adj1" fmla="val 8305"/>
              </a:avLst>
            </a:prstGeom>
            <a:gradFill>
              <a:gsLst>
                <a:gs pos="0">
                  <a:srgbClr val="4CC5F1"/>
                </a:gs>
                <a:gs pos="61000">
                  <a:srgbClr val="8B66AA"/>
                </a:gs>
              </a:gsLst>
              <a:lin ang="2700000" scaled="1"/>
            </a:gradFill>
            <a:ln>
              <a:noFill/>
            </a:ln>
            <a:effectLst>
              <a:outerShdw blurRad="292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72440" y="1710170"/>
              <a:ext cx="2059532" cy="204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3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78690" y="2795465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后端逻辑部分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24926" y="3971925"/>
            <a:ext cx="917204" cy="741071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剪去对角的矩形 28"/>
          <p:cNvSpPr/>
          <p:nvPr/>
        </p:nvSpPr>
        <p:spPr>
          <a:xfrm flipH="1">
            <a:off x="2097637" y="1735207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787607" y="1659078"/>
            <a:ext cx="1188000" cy="1030280"/>
            <a:chOff x="4047721" y="1765421"/>
            <a:chExt cx="1093322" cy="1030280"/>
          </a:xfrm>
        </p:grpSpPr>
        <p:cxnSp>
          <p:nvCxnSpPr>
            <p:cNvPr id="37" name="直接连接符 3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304471" y="1659078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277190" y="1897219"/>
            <a:ext cx="228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张泰银 杨洋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0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874982" y="1326681"/>
            <a:ext cx="4410709" cy="509424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3601784" y="2937548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3C53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508001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4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4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4" y="0"/>
                </a:lnTo>
                <a:lnTo>
                  <a:pt x="1169" y="338"/>
                </a:lnTo>
                <a:lnTo>
                  <a:pt x="1169" y="1014"/>
                </a:lnTo>
                <a:lnTo>
                  <a:pt x="584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E71B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7297423" y="2937548"/>
            <a:ext cx="680900" cy="304233"/>
          </a:xfrm>
          <a:custGeom>
            <a:avLst/>
            <a:gdLst>
              <a:gd name="T0" fmla="*/ 0 w 517"/>
              <a:gd name="T1" fmla="*/ 231 h 231"/>
              <a:gd name="T2" fmla="*/ 398 w 517"/>
              <a:gd name="T3" fmla="*/ 0 h 231"/>
              <a:gd name="T4" fmla="*/ 517 w 517"/>
              <a:gd name="T5" fmla="*/ 0 h 231"/>
              <a:gd name="T6" fmla="*/ 517 w 517"/>
              <a:gd name="T7" fmla="*/ 231 h 231"/>
              <a:gd name="T8" fmla="*/ 0 w 517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231">
                <a:moveTo>
                  <a:pt x="0" y="231"/>
                </a:moveTo>
                <a:lnTo>
                  <a:pt x="398" y="0"/>
                </a:lnTo>
                <a:lnTo>
                  <a:pt x="517" y="0"/>
                </a:lnTo>
                <a:lnTo>
                  <a:pt x="517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7204998" y="2930449"/>
            <a:ext cx="1539600" cy="1780615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5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5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69" y="338"/>
                </a:lnTo>
                <a:lnTo>
                  <a:pt x="1169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4CC5F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26033" y="4538674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4430890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6374532" y="4538674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6279388" y="4531575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4526033" y="1336422"/>
            <a:ext cx="679583" cy="30423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F6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430890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526033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6374532" y="1336422"/>
            <a:ext cx="678266" cy="30423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C55A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6279388" y="1329323"/>
            <a:ext cx="1542233" cy="1780615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FBC22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6374532" y="1344813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F7993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6374532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4526033" y="4547065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3601784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7297422" y="2945939"/>
            <a:ext cx="524175" cy="566320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698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785639" y="1616257"/>
            <a:ext cx="121166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1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7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4940587" y="1618806"/>
            <a:ext cx="68485" cy="251552"/>
          </a:xfrm>
          <a:custGeom>
            <a:avLst/>
            <a:gdLst>
              <a:gd name="T0" fmla="*/ 14 w 29"/>
              <a:gd name="T1" fmla="*/ 105 h 105"/>
              <a:gd name="T2" fmla="*/ 14 w 29"/>
              <a:gd name="T3" fmla="*/ 24 h 105"/>
              <a:gd name="T4" fmla="*/ 0 w 29"/>
              <a:gd name="T5" fmla="*/ 24 h 105"/>
              <a:gd name="T6" fmla="*/ 0 w 29"/>
              <a:gd name="T7" fmla="*/ 13 h 105"/>
              <a:gd name="T8" fmla="*/ 11 w 29"/>
              <a:gd name="T9" fmla="*/ 9 h 105"/>
              <a:gd name="T10" fmla="*/ 18 w 29"/>
              <a:gd name="T11" fmla="*/ 0 h 105"/>
              <a:gd name="T12" fmla="*/ 29 w 29"/>
              <a:gd name="T13" fmla="*/ 0 h 105"/>
              <a:gd name="T14" fmla="*/ 29 w 29"/>
              <a:gd name="T15" fmla="*/ 105 h 105"/>
              <a:gd name="T16" fmla="*/ 14 w 29"/>
              <a:gd name="T1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05">
                <a:moveTo>
                  <a:pt x="14" y="105"/>
                </a:moveTo>
                <a:cubicBezTo>
                  <a:pt x="14" y="24"/>
                  <a:pt x="14" y="24"/>
                  <a:pt x="1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4" y="13"/>
                  <a:pt x="8" y="11"/>
                  <a:pt x="11" y="9"/>
                </a:cubicBezTo>
                <a:cubicBezTo>
                  <a:pt x="15" y="7"/>
                  <a:pt x="17" y="4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05"/>
                  <a:pt x="29" y="105"/>
                  <a:pt x="29" y="105"/>
                </a:cubicBezTo>
                <a:lnTo>
                  <a:pt x="14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6578410" y="1616257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8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8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9 w 50"/>
              <a:gd name="T29" fmla="*/ 18 h 107"/>
              <a:gd name="T30" fmla="*/ 16 w 50"/>
              <a:gd name="T31" fmla="*/ 24 h 107"/>
              <a:gd name="T32" fmla="*/ 16 w 50"/>
              <a:gd name="T33" fmla="*/ 82 h 107"/>
              <a:gd name="T34" fmla="*/ 19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2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8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9" y="107"/>
                  <a:pt x="13" y="104"/>
                  <a:pt x="8" y="99"/>
                </a:cubicBezTo>
                <a:cubicBezTo>
                  <a:pt x="3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13" y="2"/>
                  <a:pt x="19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30" y="16"/>
                  <a:pt x="27" y="15"/>
                  <a:pt x="25" y="15"/>
                </a:cubicBezTo>
                <a:cubicBezTo>
                  <a:pt x="22" y="15"/>
                  <a:pt x="20" y="16"/>
                  <a:pt x="19" y="18"/>
                </a:cubicBezTo>
                <a:cubicBezTo>
                  <a:pt x="17" y="20"/>
                  <a:pt x="16" y="22"/>
                  <a:pt x="16" y="24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4"/>
                  <a:pt x="17" y="86"/>
                  <a:pt x="19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30" y="90"/>
                  <a:pt x="31" y="88"/>
                </a:cubicBezTo>
                <a:cubicBezTo>
                  <a:pt x="33" y="86"/>
                  <a:pt x="34" y="84"/>
                  <a:pt x="34" y="82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6734718" y="1618806"/>
            <a:ext cx="122483" cy="251552"/>
          </a:xfrm>
          <a:custGeom>
            <a:avLst/>
            <a:gdLst>
              <a:gd name="T0" fmla="*/ 0 w 51"/>
              <a:gd name="T1" fmla="*/ 30 h 105"/>
              <a:gd name="T2" fmla="*/ 8 w 51"/>
              <a:gd name="T3" fmla="*/ 7 h 105"/>
              <a:gd name="T4" fmla="*/ 26 w 51"/>
              <a:gd name="T5" fmla="*/ 0 h 105"/>
              <a:gd name="T6" fmla="*/ 44 w 51"/>
              <a:gd name="T7" fmla="*/ 8 h 105"/>
              <a:gd name="T8" fmla="*/ 51 w 51"/>
              <a:gd name="T9" fmla="*/ 26 h 105"/>
              <a:gd name="T10" fmla="*/ 47 w 51"/>
              <a:gd name="T11" fmla="*/ 46 h 105"/>
              <a:gd name="T12" fmla="*/ 34 w 51"/>
              <a:gd name="T13" fmla="*/ 65 h 105"/>
              <a:gd name="T14" fmla="*/ 27 w 51"/>
              <a:gd name="T15" fmla="*/ 77 h 105"/>
              <a:gd name="T16" fmla="*/ 24 w 51"/>
              <a:gd name="T17" fmla="*/ 81 h 105"/>
              <a:gd name="T18" fmla="*/ 20 w 51"/>
              <a:gd name="T19" fmla="*/ 88 h 105"/>
              <a:gd name="T20" fmla="*/ 19 w 51"/>
              <a:gd name="T21" fmla="*/ 89 h 105"/>
              <a:gd name="T22" fmla="*/ 50 w 51"/>
              <a:gd name="T23" fmla="*/ 89 h 105"/>
              <a:gd name="T24" fmla="*/ 50 w 51"/>
              <a:gd name="T25" fmla="*/ 105 h 105"/>
              <a:gd name="T26" fmla="*/ 0 w 51"/>
              <a:gd name="T27" fmla="*/ 105 h 105"/>
              <a:gd name="T28" fmla="*/ 0 w 51"/>
              <a:gd name="T29" fmla="*/ 90 h 105"/>
              <a:gd name="T30" fmla="*/ 3 w 51"/>
              <a:gd name="T31" fmla="*/ 84 h 105"/>
              <a:gd name="T32" fmla="*/ 7 w 51"/>
              <a:gd name="T33" fmla="*/ 79 h 105"/>
              <a:gd name="T34" fmla="*/ 11 w 51"/>
              <a:gd name="T35" fmla="*/ 73 h 105"/>
              <a:gd name="T36" fmla="*/ 22 w 51"/>
              <a:gd name="T37" fmla="*/ 57 h 105"/>
              <a:gd name="T38" fmla="*/ 33 w 51"/>
              <a:gd name="T39" fmla="*/ 39 h 105"/>
              <a:gd name="T40" fmla="*/ 36 w 51"/>
              <a:gd name="T41" fmla="*/ 26 h 105"/>
              <a:gd name="T42" fmla="*/ 33 w 51"/>
              <a:gd name="T43" fmla="*/ 18 h 105"/>
              <a:gd name="T44" fmla="*/ 26 w 51"/>
              <a:gd name="T45" fmla="*/ 15 h 105"/>
              <a:gd name="T46" fmla="*/ 17 w 51"/>
              <a:gd name="T47" fmla="*/ 22 h 105"/>
              <a:gd name="T48" fmla="*/ 16 w 51"/>
              <a:gd name="T49" fmla="*/ 28 h 105"/>
              <a:gd name="T50" fmla="*/ 16 w 51"/>
              <a:gd name="T51" fmla="*/ 32 h 105"/>
              <a:gd name="T52" fmla="*/ 0 w 51"/>
              <a:gd name="T53" fmla="*/ 32 h 105"/>
              <a:gd name="T54" fmla="*/ 0 w 51"/>
              <a:gd name="T55" fmla="*/ 3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105">
                <a:moveTo>
                  <a:pt x="0" y="30"/>
                </a:moveTo>
                <a:cubicBezTo>
                  <a:pt x="0" y="20"/>
                  <a:pt x="3" y="12"/>
                  <a:pt x="8" y="7"/>
                </a:cubicBezTo>
                <a:cubicBezTo>
                  <a:pt x="13" y="2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1" y="19"/>
                  <a:pt x="51" y="26"/>
                </a:cubicBezTo>
                <a:cubicBezTo>
                  <a:pt x="51" y="33"/>
                  <a:pt x="50" y="40"/>
                  <a:pt x="47" y="46"/>
                </a:cubicBezTo>
                <a:cubicBezTo>
                  <a:pt x="45" y="50"/>
                  <a:pt x="41" y="56"/>
                  <a:pt x="34" y="65"/>
                </a:cubicBezTo>
                <a:cubicBezTo>
                  <a:pt x="33" y="68"/>
                  <a:pt x="30" y="72"/>
                  <a:pt x="27" y="77"/>
                </a:cubicBezTo>
                <a:cubicBezTo>
                  <a:pt x="24" y="81"/>
                  <a:pt x="24" y="81"/>
                  <a:pt x="24" y="81"/>
                </a:cubicBezTo>
                <a:cubicBezTo>
                  <a:pt x="22" y="84"/>
                  <a:pt x="21" y="86"/>
                  <a:pt x="20" y="88"/>
                </a:cubicBezTo>
                <a:cubicBezTo>
                  <a:pt x="19" y="88"/>
                  <a:pt x="19" y="89"/>
                  <a:pt x="19" y="89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1" y="88"/>
                  <a:pt x="3" y="84"/>
                </a:cubicBezTo>
                <a:cubicBezTo>
                  <a:pt x="4" y="83"/>
                  <a:pt x="6" y="81"/>
                  <a:pt x="7" y="79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70"/>
                  <a:pt x="17" y="65"/>
                  <a:pt x="22" y="57"/>
                </a:cubicBezTo>
                <a:cubicBezTo>
                  <a:pt x="27" y="51"/>
                  <a:pt x="31" y="44"/>
                  <a:pt x="33" y="39"/>
                </a:cubicBezTo>
                <a:cubicBezTo>
                  <a:pt x="35" y="34"/>
                  <a:pt x="36" y="30"/>
                  <a:pt x="36" y="26"/>
                </a:cubicBezTo>
                <a:cubicBezTo>
                  <a:pt x="36" y="23"/>
                  <a:pt x="35" y="21"/>
                  <a:pt x="33" y="18"/>
                </a:cubicBezTo>
                <a:cubicBezTo>
                  <a:pt x="31" y="16"/>
                  <a:pt x="29" y="15"/>
                  <a:pt x="26" y="15"/>
                </a:cubicBezTo>
                <a:cubicBezTo>
                  <a:pt x="22" y="15"/>
                  <a:pt x="18" y="17"/>
                  <a:pt x="17" y="22"/>
                </a:cubicBezTo>
                <a:cubicBezTo>
                  <a:pt x="16" y="24"/>
                  <a:pt x="16" y="26"/>
                  <a:pt x="16" y="28"/>
                </a:cubicBezTo>
                <a:cubicBezTo>
                  <a:pt x="16" y="32"/>
                  <a:pt x="16" y="32"/>
                  <a:pt x="16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4736708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4893014" y="4821142"/>
            <a:ext cx="114580" cy="254186"/>
          </a:xfrm>
          <a:custGeom>
            <a:avLst/>
            <a:gdLst>
              <a:gd name="T0" fmla="*/ 17 w 48"/>
              <a:gd name="T1" fmla="*/ 16 h 106"/>
              <a:gd name="T2" fmla="*/ 17 w 48"/>
              <a:gd name="T3" fmla="*/ 38 h 106"/>
              <a:gd name="T4" fmla="*/ 24 w 48"/>
              <a:gd name="T5" fmla="*/ 33 h 106"/>
              <a:gd name="T6" fmla="*/ 29 w 48"/>
              <a:gd name="T7" fmla="*/ 32 h 106"/>
              <a:gd name="T8" fmla="*/ 44 w 48"/>
              <a:gd name="T9" fmla="*/ 39 h 106"/>
              <a:gd name="T10" fmla="*/ 48 w 48"/>
              <a:gd name="T11" fmla="*/ 57 h 106"/>
              <a:gd name="T12" fmla="*/ 48 w 48"/>
              <a:gd name="T13" fmla="*/ 80 h 106"/>
              <a:gd name="T14" fmla="*/ 41 w 48"/>
              <a:gd name="T15" fmla="*/ 99 h 106"/>
              <a:gd name="T16" fmla="*/ 23 w 48"/>
              <a:gd name="T17" fmla="*/ 106 h 106"/>
              <a:gd name="T18" fmla="*/ 6 w 48"/>
              <a:gd name="T19" fmla="*/ 98 h 106"/>
              <a:gd name="T20" fmla="*/ 0 w 48"/>
              <a:gd name="T21" fmla="*/ 81 h 106"/>
              <a:gd name="T22" fmla="*/ 0 w 48"/>
              <a:gd name="T23" fmla="*/ 78 h 106"/>
              <a:gd name="T24" fmla="*/ 15 w 48"/>
              <a:gd name="T25" fmla="*/ 77 h 106"/>
              <a:gd name="T26" fmla="*/ 15 w 48"/>
              <a:gd name="T27" fmla="*/ 81 h 106"/>
              <a:gd name="T28" fmla="*/ 20 w 48"/>
              <a:gd name="T29" fmla="*/ 89 h 106"/>
              <a:gd name="T30" fmla="*/ 23 w 48"/>
              <a:gd name="T31" fmla="*/ 90 h 106"/>
              <a:gd name="T32" fmla="*/ 33 w 48"/>
              <a:gd name="T33" fmla="*/ 80 h 106"/>
              <a:gd name="T34" fmla="*/ 33 w 48"/>
              <a:gd name="T35" fmla="*/ 54 h 106"/>
              <a:gd name="T36" fmla="*/ 29 w 48"/>
              <a:gd name="T37" fmla="*/ 46 h 106"/>
              <a:gd name="T38" fmla="*/ 25 w 48"/>
              <a:gd name="T39" fmla="*/ 45 h 106"/>
              <a:gd name="T40" fmla="*/ 19 w 48"/>
              <a:gd name="T41" fmla="*/ 48 h 106"/>
              <a:gd name="T42" fmla="*/ 17 w 48"/>
              <a:gd name="T43" fmla="*/ 54 h 106"/>
              <a:gd name="T44" fmla="*/ 17 w 48"/>
              <a:gd name="T45" fmla="*/ 57 h 106"/>
              <a:gd name="T46" fmla="*/ 1 w 48"/>
              <a:gd name="T47" fmla="*/ 57 h 106"/>
              <a:gd name="T48" fmla="*/ 1 w 48"/>
              <a:gd name="T49" fmla="*/ 0 h 106"/>
              <a:gd name="T50" fmla="*/ 47 w 48"/>
              <a:gd name="T51" fmla="*/ 0 h 106"/>
              <a:gd name="T52" fmla="*/ 47 w 48"/>
              <a:gd name="T53" fmla="*/ 16 h 106"/>
              <a:gd name="T54" fmla="*/ 17 w 48"/>
              <a:gd name="T55" fmla="*/ 1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06">
                <a:moveTo>
                  <a:pt x="17" y="16"/>
                </a:moveTo>
                <a:cubicBezTo>
                  <a:pt x="17" y="38"/>
                  <a:pt x="17" y="38"/>
                  <a:pt x="17" y="38"/>
                </a:cubicBezTo>
                <a:cubicBezTo>
                  <a:pt x="19" y="36"/>
                  <a:pt x="21" y="34"/>
                  <a:pt x="24" y="33"/>
                </a:cubicBezTo>
                <a:cubicBezTo>
                  <a:pt x="25" y="32"/>
                  <a:pt x="27" y="32"/>
                  <a:pt x="29" y="32"/>
                </a:cubicBezTo>
                <a:cubicBezTo>
                  <a:pt x="36" y="32"/>
                  <a:pt x="41" y="35"/>
                  <a:pt x="44" y="39"/>
                </a:cubicBezTo>
                <a:cubicBezTo>
                  <a:pt x="47" y="44"/>
                  <a:pt x="48" y="49"/>
                  <a:pt x="48" y="57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7"/>
                  <a:pt x="46" y="94"/>
                  <a:pt x="41" y="99"/>
                </a:cubicBezTo>
                <a:cubicBezTo>
                  <a:pt x="36" y="103"/>
                  <a:pt x="31" y="106"/>
                  <a:pt x="23" y="106"/>
                </a:cubicBezTo>
                <a:cubicBezTo>
                  <a:pt x="17" y="106"/>
                  <a:pt x="11" y="103"/>
                  <a:pt x="6" y="98"/>
                </a:cubicBezTo>
                <a:cubicBezTo>
                  <a:pt x="2" y="94"/>
                  <a:pt x="0" y="88"/>
                  <a:pt x="0" y="81"/>
                </a:cubicBezTo>
                <a:cubicBezTo>
                  <a:pt x="0" y="78"/>
                  <a:pt x="0" y="78"/>
                  <a:pt x="0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81"/>
                  <a:pt x="15" y="81"/>
                  <a:pt x="15" y="81"/>
                </a:cubicBezTo>
                <a:cubicBezTo>
                  <a:pt x="16" y="85"/>
                  <a:pt x="17" y="88"/>
                  <a:pt x="20" y="89"/>
                </a:cubicBezTo>
                <a:cubicBezTo>
                  <a:pt x="21" y="89"/>
                  <a:pt x="22" y="90"/>
                  <a:pt x="23" y="90"/>
                </a:cubicBezTo>
                <a:cubicBezTo>
                  <a:pt x="30" y="90"/>
                  <a:pt x="33" y="86"/>
                  <a:pt x="33" y="8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1"/>
                  <a:pt x="32" y="48"/>
                  <a:pt x="29" y="46"/>
                </a:cubicBezTo>
                <a:cubicBezTo>
                  <a:pt x="28" y="45"/>
                  <a:pt x="27" y="45"/>
                  <a:pt x="25" y="45"/>
                </a:cubicBezTo>
                <a:cubicBezTo>
                  <a:pt x="22" y="45"/>
                  <a:pt x="20" y="46"/>
                  <a:pt x="19" y="48"/>
                </a:cubicBezTo>
                <a:cubicBezTo>
                  <a:pt x="18" y="50"/>
                  <a:pt x="17" y="52"/>
                  <a:pt x="17" y="54"/>
                </a:cubicBezTo>
                <a:cubicBezTo>
                  <a:pt x="17" y="57"/>
                  <a:pt x="17" y="57"/>
                  <a:pt x="1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0"/>
                  <a:pt x="1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6578410" y="4818509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3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 noEditPoints="1"/>
          </p:cNvSpPr>
          <p:nvPr/>
        </p:nvSpPr>
        <p:spPr bwMode="auto">
          <a:xfrm>
            <a:off x="6729282" y="4821058"/>
            <a:ext cx="127751" cy="251552"/>
          </a:xfrm>
          <a:custGeom>
            <a:avLst/>
            <a:gdLst>
              <a:gd name="T0" fmla="*/ 0 w 97"/>
              <a:gd name="T1" fmla="*/ 120 h 191"/>
              <a:gd name="T2" fmla="*/ 49 w 97"/>
              <a:gd name="T3" fmla="*/ 0 h 191"/>
              <a:gd name="T4" fmla="*/ 78 w 97"/>
              <a:gd name="T5" fmla="*/ 0 h 191"/>
              <a:gd name="T6" fmla="*/ 78 w 97"/>
              <a:gd name="T7" fmla="*/ 120 h 191"/>
              <a:gd name="T8" fmla="*/ 97 w 97"/>
              <a:gd name="T9" fmla="*/ 120 h 191"/>
              <a:gd name="T10" fmla="*/ 97 w 97"/>
              <a:gd name="T11" fmla="*/ 149 h 191"/>
              <a:gd name="T12" fmla="*/ 78 w 97"/>
              <a:gd name="T13" fmla="*/ 149 h 191"/>
              <a:gd name="T14" fmla="*/ 78 w 97"/>
              <a:gd name="T15" fmla="*/ 191 h 191"/>
              <a:gd name="T16" fmla="*/ 49 w 97"/>
              <a:gd name="T17" fmla="*/ 191 h 191"/>
              <a:gd name="T18" fmla="*/ 49 w 97"/>
              <a:gd name="T19" fmla="*/ 149 h 191"/>
              <a:gd name="T20" fmla="*/ 0 w 97"/>
              <a:gd name="T21" fmla="*/ 149 h 191"/>
              <a:gd name="T22" fmla="*/ 0 w 97"/>
              <a:gd name="T23" fmla="*/ 120 h 191"/>
              <a:gd name="T24" fmla="*/ 49 w 97"/>
              <a:gd name="T25" fmla="*/ 120 h 191"/>
              <a:gd name="T26" fmla="*/ 49 w 97"/>
              <a:gd name="T27" fmla="*/ 62 h 191"/>
              <a:gd name="T28" fmla="*/ 25 w 97"/>
              <a:gd name="T29" fmla="*/ 120 h 191"/>
              <a:gd name="T30" fmla="*/ 49 w 97"/>
              <a:gd name="T31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191">
                <a:moveTo>
                  <a:pt x="0" y="120"/>
                </a:moveTo>
                <a:lnTo>
                  <a:pt x="49" y="0"/>
                </a:lnTo>
                <a:lnTo>
                  <a:pt x="78" y="0"/>
                </a:lnTo>
                <a:lnTo>
                  <a:pt x="78" y="120"/>
                </a:lnTo>
                <a:lnTo>
                  <a:pt x="97" y="120"/>
                </a:lnTo>
                <a:lnTo>
                  <a:pt x="97" y="149"/>
                </a:lnTo>
                <a:lnTo>
                  <a:pt x="78" y="149"/>
                </a:lnTo>
                <a:lnTo>
                  <a:pt x="78" y="191"/>
                </a:lnTo>
                <a:lnTo>
                  <a:pt x="49" y="191"/>
                </a:lnTo>
                <a:lnTo>
                  <a:pt x="49" y="149"/>
                </a:lnTo>
                <a:lnTo>
                  <a:pt x="0" y="149"/>
                </a:lnTo>
                <a:lnTo>
                  <a:pt x="0" y="120"/>
                </a:lnTo>
                <a:close/>
                <a:moveTo>
                  <a:pt x="49" y="120"/>
                </a:moveTo>
                <a:lnTo>
                  <a:pt x="49" y="62"/>
                </a:lnTo>
                <a:lnTo>
                  <a:pt x="25" y="120"/>
                </a:lnTo>
                <a:lnTo>
                  <a:pt x="49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7508096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1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1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1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7660326" y="3217383"/>
            <a:ext cx="122483" cy="256820"/>
          </a:xfrm>
          <a:custGeom>
            <a:avLst/>
            <a:gdLst>
              <a:gd name="T0" fmla="*/ 24 w 51"/>
              <a:gd name="T1" fmla="*/ 91 h 107"/>
              <a:gd name="T2" fmla="*/ 35 w 51"/>
              <a:gd name="T3" fmla="*/ 81 h 107"/>
              <a:gd name="T4" fmla="*/ 35 w 51"/>
              <a:gd name="T5" fmla="*/ 74 h 107"/>
              <a:gd name="T6" fmla="*/ 18 w 51"/>
              <a:gd name="T7" fmla="*/ 58 h 107"/>
              <a:gd name="T8" fmla="*/ 18 w 51"/>
              <a:gd name="T9" fmla="*/ 45 h 107"/>
              <a:gd name="T10" fmla="*/ 31 w 51"/>
              <a:gd name="T11" fmla="*/ 40 h 107"/>
              <a:gd name="T12" fmla="*/ 35 w 51"/>
              <a:gd name="T13" fmla="*/ 27 h 107"/>
              <a:gd name="T14" fmla="*/ 35 w 51"/>
              <a:gd name="T15" fmla="*/ 24 h 107"/>
              <a:gd name="T16" fmla="*/ 26 w 51"/>
              <a:gd name="T17" fmla="*/ 14 h 107"/>
              <a:gd name="T18" fmla="*/ 19 w 51"/>
              <a:gd name="T19" fmla="*/ 18 h 107"/>
              <a:gd name="T20" fmla="*/ 17 w 51"/>
              <a:gd name="T21" fmla="*/ 26 h 107"/>
              <a:gd name="T22" fmla="*/ 17 w 51"/>
              <a:gd name="T23" fmla="*/ 28 h 107"/>
              <a:gd name="T24" fmla="*/ 2 w 51"/>
              <a:gd name="T25" fmla="*/ 28 h 107"/>
              <a:gd name="T26" fmla="*/ 2 w 51"/>
              <a:gd name="T27" fmla="*/ 26 h 107"/>
              <a:gd name="T28" fmla="*/ 8 w 51"/>
              <a:gd name="T29" fmla="*/ 8 h 107"/>
              <a:gd name="T30" fmla="*/ 26 w 51"/>
              <a:gd name="T31" fmla="*/ 0 h 107"/>
              <a:gd name="T32" fmla="*/ 43 w 51"/>
              <a:gd name="T33" fmla="*/ 7 h 107"/>
              <a:gd name="T34" fmla="*/ 49 w 51"/>
              <a:gd name="T35" fmla="*/ 24 h 107"/>
              <a:gd name="T36" fmla="*/ 49 w 51"/>
              <a:gd name="T37" fmla="*/ 28 h 107"/>
              <a:gd name="T38" fmla="*/ 44 w 51"/>
              <a:gd name="T39" fmla="*/ 45 h 107"/>
              <a:gd name="T40" fmla="*/ 38 w 51"/>
              <a:gd name="T41" fmla="*/ 50 h 107"/>
              <a:gd name="T42" fmla="*/ 49 w 51"/>
              <a:gd name="T43" fmla="*/ 62 h 107"/>
              <a:gd name="T44" fmla="*/ 51 w 51"/>
              <a:gd name="T45" fmla="*/ 72 h 107"/>
              <a:gd name="T46" fmla="*/ 51 w 51"/>
              <a:gd name="T47" fmla="*/ 80 h 107"/>
              <a:gd name="T48" fmla="*/ 43 w 51"/>
              <a:gd name="T49" fmla="*/ 100 h 107"/>
              <a:gd name="T50" fmla="*/ 24 w 51"/>
              <a:gd name="T51" fmla="*/ 107 h 107"/>
              <a:gd name="T52" fmla="*/ 7 w 51"/>
              <a:gd name="T53" fmla="*/ 99 h 107"/>
              <a:gd name="T54" fmla="*/ 0 w 51"/>
              <a:gd name="T55" fmla="*/ 82 h 107"/>
              <a:gd name="T56" fmla="*/ 0 w 51"/>
              <a:gd name="T57" fmla="*/ 79 h 107"/>
              <a:gd name="T58" fmla="*/ 15 w 51"/>
              <a:gd name="T59" fmla="*/ 78 h 107"/>
              <a:gd name="T60" fmla="*/ 15 w 51"/>
              <a:gd name="T61" fmla="*/ 82 h 107"/>
              <a:gd name="T62" fmla="*/ 18 w 51"/>
              <a:gd name="T63" fmla="*/ 88 h 107"/>
              <a:gd name="T64" fmla="*/ 24 w 51"/>
              <a:gd name="T65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107">
                <a:moveTo>
                  <a:pt x="24" y="91"/>
                </a:moveTo>
                <a:cubicBezTo>
                  <a:pt x="31" y="91"/>
                  <a:pt x="35" y="87"/>
                  <a:pt x="35" y="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64"/>
                  <a:pt x="29" y="58"/>
                  <a:pt x="18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4" y="45"/>
                  <a:pt x="29" y="43"/>
                  <a:pt x="31" y="40"/>
                </a:cubicBezTo>
                <a:cubicBezTo>
                  <a:pt x="34" y="37"/>
                  <a:pt x="35" y="32"/>
                  <a:pt x="35" y="27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4"/>
                  <a:pt x="26" y="14"/>
                </a:cubicBezTo>
                <a:cubicBezTo>
                  <a:pt x="23" y="14"/>
                  <a:pt x="21" y="15"/>
                  <a:pt x="19" y="18"/>
                </a:cubicBezTo>
                <a:cubicBezTo>
                  <a:pt x="18" y="20"/>
                  <a:pt x="17" y="22"/>
                  <a:pt x="17" y="26"/>
                </a:cubicBezTo>
                <a:cubicBezTo>
                  <a:pt x="17" y="28"/>
                  <a:pt x="17" y="28"/>
                  <a:pt x="17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18"/>
                  <a:pt x="4" y="12"/>
                  <a:pt x="8" y="8"/>
                </a:cubicBezTo>
                <a:cubicBezTo>
                  <a:pt x="12" y="2"/>
                  <a:pt x="18" y="0"/>
                  <a:pt x="26" y="0"/>
                </a:cubicBezTo>
                <a:cubicBezTo>
                  <a:pt x="33" y="0"/>
                  <a:pt x="39" y="2"/>
                  <a:pt x="43" y="7"/>
                </a:cubicBezTo>
                <a:cubicBezTo>
                  <a:pt x="47" y="12"/>
                  <a:pt x="49" y="17"/>
                  <a:pt x="49" y="24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35"/>
                  <a:pt x="48" y="41"/>
                  <a:pt x="44" y="45"/>
                </a:cubicBezTo>
                <a:cubicBezTo>
                  <a:pt x="42" y="47"/>
                  <a:pt x="40" y="49"/>
                  <a:pt x="38" y="50"/>
                </a:cubicBezTo>
                <a:cubicBezTo>
                  <a:pt x="42" y="53"/>
                  <a:pt x="46" y="57"/>
                  <a:pt x="49" y="62"/>
                </a:cubicBezTo>
                <a:cubicBezTo>
                  <a:pt x="50" y="65"/>
                  <a:pt x="51" y="68"/>
                  <a:pt x="51" y="72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8"/>
                  <a:pt x="48" y="95"/>
                  <a:pt x="43" y="100"/>
                </a:cubicBezTo>
                <a:cubicBezTo>
                  <a:pt x="38" y="104"/>
                  <a:pt x="32" y="107"/>
                  <a:pt x="24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78"/>
                  <a:pt x="15" y="78"/>
                  <a:pt x="15" y="78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19" y="90"/>
                  <a:pt x="21" y="91"/>
                  <a:pt x="24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3813817" y="3217383"/>
            <a:ext cx="119848" cy="256820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8 w 50"/>
              <a:gd name="T29" fmla="*/ 18 h 107"/>
              <a:gd name="T30" fmla="*/ 16 w 50"/>
              <a:gd name="T31" fmla="*/ 24 h 107"/>
              <a:gd name="T32" fmla="*/ 16 w 50"/>
              <a:gd name="T33" fmla="*/ 81 h 107"/>
              <a:gd name="T34" fmla="*/ 18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1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29" y="16"/>
                  <a:pt x="27" y="15"/>
                  <a:pt x="25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6" y="22"/>
                  <a:pt x="16" y="24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84"/>
                  <a:pt x="16" y="86"/>
                  <a:pt x="18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4" y="84"/>
                  <a:pt x="34" y="81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3971484" y="3217383"/>
            <a:ext cx="113264" cy="256820"/>
          </a:xfrm>
          <a:custGeom>
            <a:avLst/>
            <a:gdLst>
              <a:gd name="T0" fmla="*/ 31 w 47"/>
              <a:gd name="T1" fmla="*/ 27 h 107"/>
              <a:gd name="T2" fmla="*/ 31 w 47"/>
              <a:gd name="T3" fmla="*/ 24 h 107"/>
              <a:gd name="T4" fmla="*/ 29 w 47"/>
              <a:gd name="T5" fmla="*/ 18 h 107"/>
              <a:gd name="T6" fmla="*/ 23 w 47"/>
              <a:gd name="T7" fmla="*/ 15 h 107"/>
              <a:gd name="T8" fmla="*/ 17 w 47"/>
              <a:gd name="T9" fmla="*/ 18 h 107"/>
              <a:gd name="T10" fmla="*/ 15 w 47"/>
              <a:gd name="T11" fmla="*/ 24 h 107"/>
              <a:gd name="T12" fmla="*/ 15 w 47"/>
              <a:gd name="T13" fmla="*/ 45 h 107"/>
              <a:gd name="T14" fmla="*/ 27 w 47"/>
              <a:gd name="T15" fmla="*/ 40 h 107"/>
              <a:gd name="T16" fmla="*/ 43 w 47"/>
              <a:gd name="T17" fmla="*/ 48 h 107"/>
              <a:gd name="T18" fmla="*/ 47 w 47"/>
              <a:gd name="T19" fmla="*/ 65 h 107"/>
              <a:gd name="T20" fmla="*/ 47 w 47"/>
              <a:gd name="T21" fmla="*/ 83 h 107"/>
              <a:gd name="T22" fmla="*/ 47 w 47"/>
              <a:gd name="T23" fmla="*/ 83 h 107"/>
              <a:gd name="T24" fmla="*/ 40 w 47"/>
              <a:gd name="T25" fmla="*/ 100 h 107"/>
              <a:gd name="T26" fmla="*/ 23 w 47"/>
              <a:gd name="T27" fmla="*/ 107 h 107"/>
              <a:gd name="T28" fmla="*/ 6 w 47"/>
              <a:gd name="T29" fmla="*/ 99 h 107"/>
              <a:gd name="T30" fmla="*/ 0 w 47"/>
              <a:gd name="T31" fmla="*/ 82 h 107"/>
              <a:gd name="T32" fmla="*/ 0 w 47"/>
              <a:gd name="T33" fmla="*/ 25 h 107"/>
              <a:gd name="T34" fmla="*/ 3 w 47"/>
              <a:gd name="T35" fmla="*/ 11 h 107"/>
              <a:gd name="T36" fmla="*/ 14 w 47"/>
              <a:gd name="T37" fmla="*/ 2 h 107"/>
              <a:gd name="T38" fmla="*/ 23 w 47"/>
              <a:gd name="T39" fmla="*/ 0 h 107"/>
              <a:gd name="T40" fmla="*/ 41 w 47"/>
              <a:gd name="T41" fmla="*/ 7 h 107"/>
              <a:gd name="T42" fmla="*/ 47 w 47"/>
              <a:gd name="T43" fmla="*/ 25 h 107"/>
              <a:gd name="T44" fmla="*/ 47 w 47"/>
              <a:gd name="T45" fmla="*/ 27 h 107"/>
              <a:gd name="T46" fmla="*/ 31 w 47"/>
              <a:gd name="T47" fmla="*/ 27 h 107"/>
              <a:gd name="T48" fmla="*/ 15 w 47"/>
              <a:gd name="T49" fmla="*/ 81 h 107"/>
              <a:gd name="T50" fmla="*/ 17 w 47"/>
              <a:gd name="T51" fmla="*/ 88 h 107"/>
              <a:gd name="T52" fmla="*/ 23 w 47"/>
              <a:gd name="T53" fmla="*/ 91 h 107"/>
              <a:gd name="T54" fmla="*/ 29 w 47"/>
              <a:gd name="T55" fmla="*/ 88 h 107"/>
              <a:gd name="T56" fmla="*/ 31 w 47"/>
              <a:gd name="T57" fmla="*/ 81 h 107"/>
              <a:gd name="T58" fmla="*/ 31 w 47"/>
              <a:gd name="T59" fmla="*/ 62 h 107"/>
              <a:gd name="T60" fmla="*/ 27 w 47"/>
              <a:gd name="T61" fmla="*/ 55 h 107"/>
              <a:gd name="T62" fmla="*/ 23 w 47"/>
              <a:gd name="T63" fmla="*/ 53 h 107"/>
              <a:gd name="T64" fmla="*/ 17 w 47"/>
              <a:gd name="T65" fmla="*/ 56 h 107"/>
              <a:gd name="T66" fmla="*/ 15 w 47"/>
              <a:gd name="T67" fmla="*/ 62 h 107"/>
              <a:gd name="T68" fmla="*/ 15 w 47"/>
              <a:gd name="T6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107">
                <a:moveTo>
                  <a:pt x="31" y="27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0" y="20"/>
                  <a:pt x="29" y="18"/>
                </a:cubicBezTo>
                <a:cubicBezTo>
                  <a:pt x="27" y="16"/>
                  <a:pt x="25" y="15"/>
                  <a:pt x="23" y="15"/>
                </a:cubicBezTo>
                <a:cubicBezTo>
                  <a:pt x="20" y="15"/>
                  <a:pt x="18" y="16"/>
                  <a:pt x="17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45"/>
                  <a:pt x="15" y="45"/>
                  <a:pt x="15" y="45"/>
                </a:cubicBezTo>
                <a:cubicBezTo>
                  <a:pt x="19" y="42"/>
                  <a:pt x="23" y="40"/>
                  <a:pt x="27" y="40"/>
                </a:cubicBezTo>
                <a:cubicBezTo>
                  <a:pt x="34" y="40"/>
                  <a:pt x="39" y="43"/>
                  <a:pt x="43" y="48"/>
                </a:cubicBezTo>
                <a:cubicBezTo>
                  <a:pt x="46" y="52"/>
                  <a:pt x="47" y="58"/>
                  <a:pt x="47" y="65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90"/>
                  <a:pt x="44" y="95"/>
                  <a:pt x="40" y="100"/>
                </a:cubicBezTo>
                <a:cubicBezTo>
                  <a:pt x="35" y="104"/>
                  <a:pt x="30" y="107"/>
                  <a:pt x="23" y="107"/>
                </a:cubicBezTo>
                <a:cubicBezTo>
                  <a:pt x="16" y="107"/>
                  <a:pt x="11" y="104"/>
                  <a:pt x="6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5"/>
                  <a:pt x="3" y="11"/>
                </a:cubicBezTo>
                <a:cubicBezTo>
                  <a:pt x="6" y="7"/>
                  <a:pt x="9" y="4"/>
                  <a:pt x="14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45" y="12"/>
                  <a:pt x="47" y="18"/>
                  <a:pt x="47" y="25"/>
                </a:cubicBezTo>
                <a:cubicBezTo>
                  <a:pt x="47" y="27"/>
                  <a:pt x="47" y="27"/>
                  <a:pt x="47" y="27"/>
                </a:cubicBezTo>
                <a:lnTo>
                  <a:pt x="31" y="27"/>
                </a:lnTo>
                <a:close/>
                <a:moveTo>
                  <a:pt x="15" y="81"/>
                </a:moveTo>
                <a:cubicBezTo>
                  <a:pt x="15" y="84"/>
                  <a:pt x="16" y="86"/>
                  <a:pt x="17" y="88"/>
                </a:cubicBezTo>
                <a:cubicBezTo>
                  <a:pt x="18" y="90"/>
                  <a:pt x="20" y="91"/>
                  <a:pt x="23" y="91"/>
                </a:cubicBezTo>
                <a:cubicBezTo>
                  <a:pt x="25" y="91"/>
                  <a:pt x="27" y="90"/>
                  <a:pt x="29" y="88"/>
                </a:cubicBezTo>
                <a:cubicBezTo>
                  <a:pt x="30" y="86"/>
                  <a:pt x="31" y="84"/>
                  <a:pt x="31" y="81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59"/>
                  <a:pt x="30" y="57"/>
                  <a:pt x="27" y="55"/>
                </a:cubicBezTo>
                <a:cubicBezTo>
                  <a:pt x="26" y="54"/>
                  <a:pt x="25" y="53"/>
                  <a:pt x="23" y="53"/>
                </a:cubicBezTo>
                <a:cubicBezTo>
                  <a:pt x="20" y="53"/>
                  <a:pt x="18" y="54"/>
                  <a:pt x="17" y="56"/>
                </a:cubicBezTo>
                <a:cubicBezTo>
                  <a:pt x="16" y="58"/>
                  <a:pt x="15" y="60"/>
                  <a:pt x="15" y="62"/>
                </a:cubicBezTo>
                <a:lnTo>
                  <a:pt x="15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606418" y="3048426"/>
            <a:ext cx="1056587" cy="653244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2" name="文本框 83"/>
          <p:cNvSpPr txBox="1"/>
          <p:nvPr/>
        </p:nvSpPr>
        <p:spPr>
          <a:xfrm>
            <a:off x="5523822" y="3868017"/>
            <a:ext cx="1353768" cy="31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59595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911053" y="2098179"/>
            <a:ext cx="611939" cy="514834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27742" y="3744096"/>
            <a:ext cx="517277" cy="480022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57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4499" y="5346076"/>
            <a:ext cx="454380" cy="594695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735459" y="5378692"/>
            <a:ext cx="673620" cy="520941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709292" y="3776965"/>
            <a:ext cx="564387" cy="634329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77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786803" y="2020917"/>
            <a:ext cx="657439" cy="674468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86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6" name="矩形 105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7" name="矩形 106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8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10" name="椭圆 109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>
              <a:stCxn id="110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13" name="椭圆 11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/>
            <p:cNvCxnSpPr>
              <a:stCxn id="113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16" name="椭圆 11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>
              <a:stCxn id="116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19" name="图文框 118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001572" y="1854656"/>
            <a:ext cx="72000" cy="72000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015260" y="3474203"/>
            <a:ext cx="72000" cy="72000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049195" y="5193481"/>
            <a:ext cx="72000" cy="720000"/>
          </a:xfrm>
          <a:prstGeom prst="rect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9039873" y="1904246"/>
            <a:ext cx="72000" cy="72000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4C134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039873" y="3465513"/>
            <a:ext cx="72000" cy="72000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9039873" y="5123494"/>
            <a:ext cx="72000" cy="72000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-251521" y="3157434"/>
            <a:ext cx="3093293" cy="1157656"/>
            <a:chOff x="980198" y="886264"/>
            <a:chExt cx="3093293" cy="1157656"/>
          </a:xfrm>
        </p:grpSpPr>
        <p:sp>
          <p:nvSpPr>
            <p:cNvPr id="125" name="矩形 12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文本框 33"/>
            <p:cNvSpPr txBox="1"/>
            <p:nvPr/>
          </p:nvSpPr>
          <p:spPr>
            <a:xfrm>
              <a:off x="3249579" y="1061705"/>
              <a:ext cx="7938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2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-204853" y="1537729"/>
            <a:ext cx="3093293" cy="1157656"/>
            <a:chOff x="980198" y="886264"/>
            <a:chExt cx="3093293" cy="1157656"/>
          </a:xfrm>
        </p:grpSpPr>
        <p:sp>
          <p:nvSpPr>
            <p:cNvPr id="130" name="矩形 12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文本框 33"/>
            <p:cNvSpPr txBox="1"/>
            <p:nvPr/>
          </p:nvSpPr>
          <p:spPr>
            <a:xfrm>
              <a:off x="3249579" y="1061705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2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65C0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65C0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-251521" y="4923684"/>
            <a:ext cx="3093293" cy="1157656"/>
            <a:chOff x="980198" y="886264"/>
            <a:chExt cx="3093293" cy="1157656"/>
          </a:xfrm>
        </p:grpSpPr>
        <p:sp>
          <p:nvSpPr>
            <p:cNvPr id="135" name="矩形 13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文本框 33"/>
            <p:cNvSpPr txBox="1"/>
            <p:nvPr/>
          </p:nvSpPr>
          <p:spPr>
            <a:xfrm>
              <a:off x="3249579" y="1061705"/>
              <a:ext cx="7906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文本框 34"/>
            <p:cNvSpPr txBox="1"/>
            <p:nvPr/>
          </p:nvSpPr>
          <p:spPr>
            <a:xfrm>
              <a:off x="3128104" y="1628422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文本框 35"/>
            <p:cNvSpPr txBox="1"/>
            <p:nvPr/>
          </p:nvSpPr>
          <p:spPr>
            <a:xfrm>
              <a:off x="1650550" y="1212923"/>
              <a:ext cx="1599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07929" y="1821184"/>
            <a:ext cx="2617718" cy="932645"/>
            <a:chOff x="9107929" y="1876101"/>
            <a:chExt cx="2617718" cy="932645"/>
          </a:xfrm>
        </p:grpSpPr>
        <p:sp>
          <p:nvSpPr>
            <p:cNvPr id="141" name="文本框 33"/>
            <p:cNvSpPr txBox="1"/>
            <p:nvPr/>
          </p:nvSpPr>
          <p:spPr>
            <a:xfrm>
              <a:off x="9153674" y="1876101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2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F4C1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9077608" y="3332875"/>
            <a:ext cx="2617718" cy="958919"/>
            <a:chOff x="9107929" y="1849827"/>
            <a:chExt cx="2617718" cy="958919"/>
          </a:xfrm>
        </p:grpSpPr>
        <p:sp>
          <p:nvSpPr>
            <p:cNvPr id="145" name="文本框 33"/>
            <p:cNvSpPr txBox="1"/>
            <p:nvPr/>
          </p:nvSpPr>
          <p:spPr>
            <a:xfrm>
              <a:off x="9183995" y="1849827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6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CC5F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4CC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111873" y="5023052"/>
            <a:ext cx="2617718" cy="958919"/>
            <a:chOff x="9107929" y="1849827"/>
            <a:chExt cx="2617718" cy="958919"/>
          </a:xfrm>
        </p:grpSpPr>
        <p:sp>
          <p:nvSpPr>
            <p:cNvPr id="149" name="文本框 33"/>
            <p:cNvSpPr txBox="1"/>
            <p:nvPr/>
          </p:nvSpPr>
          <p:spPr>
            <a:xfrm>
              <a:off x="9183995" y="1849827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50" name="文本框 34"/>
            <p:cNvSpPr txBox="1"/>
            <p:nvPr/>
          </p:nvSpPr>
          <p:spPr>
            <a:xfrm>
              <a:off x="9107929" y="2427576"/>
              <a:ext cx="97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8B66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文本框 35"/>
            <p:cNvSpPr txBox="1"/>
            <p:nvPr/>
          </p:nvSpPr>
          <p:spPr>
            <a:xfrm>
              <a:off x="10080971" y="1977749"/>
              <a:ext cx="164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your word click to add your word</a:t>
              </a:r>
              <a:endPara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3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18" name="图文框 1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58234" y="1381125"/>
            <a:ext cx="5676900" cy="245745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35134" y="3838575"/>
            <a:ext cx="5652041" cy="252888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35134" y="1381125"/>
            <a:ext cx="2518316" cy="245745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16818" y="3838575"/>
            <a:ext cx="2518316" cy="252888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597653850"/>
              </p:ext>
            </p:extLst>
          </p:nvPr>
        </p:nvGraphicFramePr>
        <p:xfrm>
          <a:off x="5969000" y="1447799"/>
          <a:ext cx="2650584" cy="239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324266476"/>
              </p:ext>
            </p:extLst>
          </p:nvPr>
        </p:nvGraphicFramePr>
        <p:xfrm>
          <a:off x="3487559" y="3838575"/>
          <a:ext cx="2463242" cy="250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文本框 33"/>
          <p:cNvSpPr txBox="1"/>
          <p:nvPr/>
        </p:nvSpPr>
        <p:spPr>
          <a:xfrm>
            <a:off x="1936255" y="146437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2621627" y="1464371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857250" y="2072024"/>
            <a:ext cx="45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word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7645052" y="4012645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4"/>
          <p:cNvSpPr txBox="1"/>
          <p:nvPr/>
        </p:nvSpPr>
        <p:spPr>
          <a:xfrm>
            <a:off x="8330424" y="4012645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9"/>
          <p:cNvSpPr txBox="1"/>
          <p:nvPr/>
        </p:nvSpPr>
        <p:spPr>
          <a:xfrm>
            <a:off x="6566047" y="4620298"/>
            <a:ext cx="4532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图文框 32"/>
          <p:cNvSpPr/>
          <p:nvPr/>
        </p:nvSpPr>
        <p:spPr>
          <a:xfrm rot="16200000" flipH="1">
            <a:off x="8886384" y="1037785"/>
            <a:ext cx="2457450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/>
          <p:cNvSpPr/>
          <p:nvPr/>
        </p:nvSpPr>
        <p:spPr>
          <a:xfrm rot="16200000" flipH="1">
            <a:off x="680307" y="3530955"/>
            <a:ext cx="2528889" cy="3144132"/>
          </a:xfrm>
          <a:prstGeom prst="frame">
            <a:avLst>
              <a:gd name="adj1" fmla="val 8305"/>
            </a:avLst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43858" y="2409795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597302" y="2809905"/>
            <a:ext cx="1035613" cy="135802"/>
            <a:chOff x="542100" y="3471376"/>
            <a:chExt cx="1035613" cy="135802"/>
          </a:xfrm>
        </p:grpSpPr>
        <p:sp>
          <p:nvSpPr>
            <p:cNvPr id="37" name="椭圆 36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直角三角形 41"/>
          <p:cNvSpPr/>
          <p:nvPr/>
        </p:nvSpPr>
        <p:spPr>
          <a:xfrm>
            <a:off x="8680062" y="3182619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 flipV="1">
            <a:off x="11048234" y="1428096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>
            <a:off x="525578" y="5730893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 flipV="1">
            <a:off x="2893750" y="3976370"/>
            <a:ext cx="476250" cy="548800"/>
          </a:xfrm>
          <a:prstGeom prst="rtTriangl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57250" y="4902966"/>
            <a:ext cx="234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2000" b="1" dirty="0"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510694" y="5303076"/>
            <a:ext cx="1035613" cy="135802"/>
            <a:chOff x="542100" y="3471376"/>
            <a:chExt cx="1035613" cy="135802"/>
          </a:xfrm>
        </p:grpSpPr>
        <p:sp>
          <p:nvSpPr>
            <p:cNvPr id="48" name="椭圆 47"/>
            <p:cNvSpPr/>
            <p:nvPr/>
          </p:nvSpPr>
          <p:spPr>
            <a:xfrm>
              <a:off x="542100" y="3471376"/>
              <a:ext cx="135802" cy="135802"/>
            </a:xfrm>
            <a:prstGeom prst="ellipse">
              <a:avLst/>
            </a:pr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67053" y="3471376"/>
              <a:ext cx="135802" cy="135802"/>
            </a:xfrm>
            <a:prstGeom prst="ellipse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92006" y="3471376"/>
              <a:ext cx="135802" cy="135802"/>
            </a:xfrm>
            <a:prstGeom prst="ellipse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16959" y="3471376"/>
              <a:ext cx="135802" cy="135802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441911" y="3471376"/>
              <a:ext cx="135802" cy="135802"/>
            </a:xfrm>
            <a:prstGeom prst="ellipse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7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</p:spPr>
      </p:pic>
      <p:grpSp>
        <p:nvGrpSpPr>
          <p:cNvPr id="3" name="组合 2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10" name="图文框 9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914" y="2587459"/>
            <a:ext cx="54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</a:t>
            </a:r>
          </a:p>
          <a:p>
            <a:pPr algn="r"/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your text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53704" y="3970046"/>
            <a:ext cx="917204" cy="741071"/>
            <a:chOff x="4047721" y="1765421"/>
            <a:chExt cx="1093322" cy="1030280"/>
          </a:xfrm>
        </p:grpSpPr>
        <p:cxnSp>
          <p:nvCxnSpPr>
            <p:cNvPr id="14" name="直接连接符 13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剪去对角的矩形 16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9" name="直接连接符 18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3" name="直接连接符 22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图文框 17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文框 16"/>
          <p:cNvSpPr/>
          <p:nvPr/>
        </p:nvSpPr>
        <p:spPr>
          <a:xfrm rot="16200000" flipH="1">
            <a:off x="798605" y="2018114"/>
            <a:ext cx="3218448" cy="3180548"/>
          </a:xfrm>
          <a:custGeom>
            <a:avLst/>
            <a:gdLst/>
            <a:ahLst/>
            <a:cxnLst/>
            <a:rect l="l" t="t" r="r" b="b"/>
            <a:pathLst>
              <a:path w="3218448" h="3180548">
                <a:moveTo>
                  <a:pt x="0" y="0"/>
                </a:moveTo>
                <a:lnTo>
                  <a:pt x="0" y="3180548"/>
                </a:lnTo>
                <a:lnTo>
                  <a:pt x="951204" y="3180548"/>
                </a:lnTo>
                <a:lnTo>
                  <a:pt x="951204" y="2916403"/>
                </a:lnTo>
                <a:lnTo>
                  <a:pt x="264145" y="2916403"/>
                </a:lnTo>
                <a:lnTo>
                  <a:pt x="264145" y="264145"/>
                </a:lnTo>
                <a:lnTo>
                  <a:pt x="2954303" y="264145"/>
                </a:lnTo>
                <a:lnTo>
                  <a:pt x="2954303" y="2916403"/>
                </a:lnTo>
                <a:lnTo>
                  <a:pt x="2267241" y="2916403"/>
                </a:lnTo>
                <a:lnTo>
                  <a:pt x="2267241" y="3180548"/>
                </a:lnTo>
                <a:lnTo>
                  <a:pt x="3218448" y="3180548"/>
                </a:lnTo>
                <a:lnTo>
                  <a:pt x="3218448" y="0"/>
                </a:lnTo>
                <a:close/>
              </a:path>
            </a:pathLst>
          </a:cu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8075" y="3009900"/>
            <a:ext cx="1323975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60"/>
          <p:cNvSpPr>
            <a:spLocks/>
          </p:cNvSpPr>
          <p:nvPr/>
        </p:nvSpPr>
        <p:spPr bwMode="auto">
          <a:xfrm>
            <a:off x="1555327" y="2620747"/>
            <a:ext cx="1838895" cy="1975279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8B66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48075" y="3438137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4"/>
          <p:cNvSpPr txBox="1"/>
          <p:nvPr/>
        </p:nvSpPr>
        <p:spPr>
          <a:xfrm>
            <a:off x="6321756" y="2290712"/>
            <a:ext cx="348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3200" b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7456" y="2290712"/>
            <a:ext cx="114300" cy="1133475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4202" y="6191250"/>
            <a:ext cx="12187798" cy="666750"/>
          </a:xfrm>
        </p:spPr>
      </p:pic>
      <p:sp>
        <p:nvSpPr>
          <p:cNvPr id="29" name="椭圆 28"/>
          <p:cNvSpPr/>
          <p:nvPr/>
        </p:nvSpPr>
        <p:spPr>
          <a:xfrm rot="5400000">
            <a:off x="6241426" y="4297110"/>
            <a:ext cx="485775" cy="485775"/>
          </a:xfrm>
          <a:prstGeom prst="ellipse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5400000">
            <a:off x="6241426" y="4892415"/>
            <a:ext cx="485775" cy="485775"/>
          </a:xfrm>
          <a:prstGeom prst="ellipse">
            <a:avLst/>
          </a:prstGeom>
          <a:solidFill>
            <a:srgbClr val="FB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5400000">
            <a:off x="6241426" y="5618124"/>
            <a:ext cx="485775" cy="485775"/>
          </a:xfrm>
          <a:prstGeom prst="ellipse">
            <a:avLst/>
          </a:prstGeom>
          <a:solidFill>
            <a:srgbClr val="069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45"/>
          <p:cNvSpPr>
            <a:spLocks noChangeAspect="1" noEditPoints="1"/>
          </p:cNvSpPr>
          <p:nvPr/>
        </p:nvSpPr>
        <p:spPr bwMode="auto">
          <a:xfrm>
            <a:off x="6392800" y="4982579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3" name="Freeform 10"/>
          <p:cNvSpPr>
            <a:spLocks noEditPoints="1"/>
          </p:cNvSpPr>
          <p:nvPr/>
        </p:nvSpPr>
        <p:spPr bwMode="auto">
          <a:xfrm>
            <a:off x="6264566" y="4401089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72069" y="5729280"/>
            <a:ext cx="224488" cy="302983"/>
            <a:chOff x="3260005" y="1560934"/>
            <a:chExt cx="370834" cy="500500"/>
          </a:xfrm>
        </p:grpSpPr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29"/>
          <p:cNvSpPr txBox="1"/>
          <p:nvPr/>
        </p:nvSpPr>
        <p:spPr>
          <a:xfrm>
            <a:off x="6837160" y="3665974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6837159" y="4332248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9"/>
          <p:cNvSpPr txBox="1"/>
          <p:nvPr/>
        </p:nvSpPr>
        <p:spPr>
          <a:xfrm>
            <a:off x="6945257" y="492755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29"/>
          <p:cNvSpPr txBox="1"/>
          <p:nvPr/>
        </p:nvSpPr>
        <p:spPr>
          <a:xfrm>
            <a:off x="6945256" y="5653263"/>
            <a:ext cx="3587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41426" y="3607500"/>
            <a:ext cx="485775" cy="485775"/>
            <a:chOff x="6016142" y="3607500"/>
            <a:chExt cx="485775" cy="485775"/>
          </a:xfrm>
        </p:grpSpPr>
        <p:sp>
          <p:nvSpPr>
            <p:cNvPr id="42" name="椭圆 41"/>
            <p:cNvSpPr/>
            <p:nvPr/>
          </p:nvSpPr>
          <p:spPr>
            <a:xfrm rot="5400000">
              <a:off x="6016142" y="3607500"/>
              <a:ext cx="485775" cy="485775"/>
            </a:xfrm>
            <a:prstGeom prst="ellipse">
              <a:avLst/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737" y="3660094"/>
              <a:ext cx="380585" cy="380585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27697" y="4761320"/>
            <a:ext cx="6048408" cy="1864657"/>
            <a:chOff x="1311323" y="3901700"/>
            <a:chExt cx="9207615" cy="2351140"/>
          </a:xfrm>
        </p:grpSpPr>
        <p:sp>
          <p:nvSpPr>
            <p:cNvPr id="49" name="等腰三角形 48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2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"/>
          <a:stretch/>
        </p:blipFill>
        <p:spPr>
          <a:xfrm>
            <a:off x="0" y="2112158"/>
            <a:ext cx="12187798" cy="2246243"/>
          </a:xfrm>
        </p:spPr>
      </p:pic>
      <p:sp>
        <p:nvSpPr>
          <p:cNvPr id="6" name="矩形 5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1" name="椭圆 1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4" name="椭圆 1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7" name="椭圆 16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图文框 18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73752" y="1205606"/>
            <a:ext cx="2819048" cy="5104762"/>
            <a:chOff x="1411356" y="926336"/>
            <a:chExt cx="2819048" cy="51047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356" y="926336"/>
              <a:ext cx="2819048" cy="510476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987826" y="3631096"/>
              <a:ext cx="1674000" cy="115293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87826" y="4253948"/>
              <a:ext cx="1669774" cy="7481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433147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740525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9258438" y="4533218"/>
            <a:ext cx="1764522" cy="375855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9"/>
          <p:cNvSpPr txBox="1"/>
          <p:nvPr/>
        </p:nvSpPr>
        <p:spPr>
          <a:xfrm>
            <a:off x="4262138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6671185" y="5264953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89098" y="5264952"/>
            <a:ext cx="190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99630" y="4541293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51768" y="453321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69681" y="455186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OPTION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85629" y="4741507"/>
            <a:ext cx="288758" cy="288758"/>
          </a:xfrm>
          <a:prstGeom prst="rect">
            <a:avLst/>
          </a:prstGeom>
          <a:solidFill>
            <a:srgbClr val="4CC5F1"/>
          </a:solidFill>
          <a:ln>
            <a:solidFill>
              <a:srgbClr val="4CC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07891" y="4735286"/>
            <a:ext cx="979668" cy="2949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L 形 39"/>
          <p:cNvSpPr/>
          <p:nvPr/>
        </p:nvSpPr>
        <p:spPr>
          <a:xfrm rot="13436720">
            <a:off x="1123777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L 形 40"/>
          <p:cNvSpPr/>
          <p:nvPr/>
        </p:nvSpPr>
        <p:spPr>
          <a:xfrm rot="13436720">
            <a:off x="11463585" y="3276237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L 形 41"/>
          <p:cNvSpPr/>
          <p:nvPr/>
        </p:nvSpPr>
        <p:spPr>
          <a:xfrm rot="13436720">
            <a:off x="10990267" y="3301081"/>
            <a:ext cx="378551" cy="378551"/>
          </a:xfrm>
          <a:prstGeom prst="corner">
            <a:avLst>
              <a:gd name="adj1" fmla="val 20388"/>
              <a:gd name="adj2" fmla="val 203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786371" y="-541054"/>
            <a:ext cx="9207615" cy="2351140"/>
            <a:chOff x="1311323" y="3901700"/>
            <a:chExt cx="9207615" cy="2351140"/>
          </a:xfrm>
        </p:grpSpPr>
        <p:sp>
          <p:nvSpPr>
            <p:cNvPr id="44" name="等腰三角形 43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549783" y="3080791"/>
            <a:ext cx="647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-614600" y="5232333"/>
            <a:ext cx="4870366" cy="1243635"/>
            <a:chOff x="1311323" y="3901700"/>
            <a:chExt cx="9207615" cy="2351140"/>
          </a:xfrm>
        </p:grpSpPr>
        <p:sp>
          <p:nvSpPr>
            <p:cNvPr id="66" name="等腰三角形 65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1307123" y="1799265"/>
            <a:ext cx="3872890" cy="1272914"/>
          </a:xfrm>
          <a:prstGeom prst="frame">
            <a:avLst>
              <a:gd name="adj1" fmla="val 16536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6132513" y="1763015"/>
            <a:ext cx="4806432" cy="1937672"/>
          </a:xfrm>
          <a:prstGeom prst="frame">
            <a:avLst>
              <a:gd name="adj1" fmla="val 8806"/>
            </a:avLst>
          </a:prstGeom>
          <a:gradFill flip="none" rotWithShape="1">
            <a:gsLst>
              <a:gs pos="0">
                <a:srgbClr val="FBC221"/>
              </a:gs>
              <a:gs pos="6100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 flipV="1">
            <a:off x="1307124" y="4953994"/>
            <a:ext cx="3872890" cy="986797"/>
          </a:xfrm>
          <a:prstGeom prst="frame">
            <a:avLst>
              <a:gd name="adj1" fmla="val 17957"/>
            </a:avLst>
          </a:prstGeom>
          <a:gradFill>
            <a:gsLst>
              <a:gs pos="0">
                <a:srgbClr val="F7993C"/>
              </a:gs>
              <a:gs pos="61000">
                <a:srgbClr val="65C0A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1307123" y="3443386"/>
            <a:ext cx="3872890" cy="1059058"/>
          </a:xfrm>
          <a:prstGeom prst="frame">
            <a:avLst>
              <a:gd name="adj1" fmla="val 15796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7123" y="3141431"/>
            <a:ext cx="3872890" cy="241960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32513" y="3745244"/>
            <a:ext cx="4806432" cy="279292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524000" y="2890071"/>
            <a:ext cx="190500" cy="704850"/>
            <a:chOff x="1809750" y="3272890"/>
            <a:chExt cx="190500" cy="7048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6" idx="4"/>
                <a:endCxn id="17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2" idx="4"/>
                <a:endCxn id="12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1307123" y="4620619"/>
            <a:ext cx="3872890" cy="24196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485900" y="4389174"/>
            <a:ext cx="190500" cy="704850"/>
            <a:chOff x="1809750" y="3272890"/>
            <a:chExt cx="190500" cy="704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32" name="椭圆 3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>
                <a:stCxn id="32" idx="4"/>
                <a:endCxn id="3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>
                <a:stCxn id="29" idx="4"/>
                <a:endCxn id="3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图文框 34"/>
          <p:cNvSpPr/>
          <p:nvPr/>
        </p:nvSpPr>
        <p:spPr>
          <a:xfrm>
            <a:off x="6132513" y="4087115"/>
            <a:ext cx="4806432" cy="1853676"/>
          </a:xfrm>
          <a:prstGeom prst="frame">
            <a:avLst>
              <a:gd name="adj1" fmla="val 10507"/>
            </a:avLst>
          </a:prstGeom>
          <a:gradFill flip="none" rotWithShape="1">
            <a:gsLst>
              <a:gs pos="100000">
                <a:srgbClr val="8B66AA"/>
              </a:gs>
              <a:gs pos="0">
                <a:srgbClr val="E71B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391275" y="3510186"/>
            <a:ext cx="190500" cy="704850"/>
            <a:chOff x="1809750" y="3272890"/>
            <a:chExt cx="190500" cy="704850"/>
          </a:xfrm>
        </p:grpSpPr>
        <p:grpSp>
          <p:nvGrpSpPr>
            <p:cNvPr id="37" name="组合 36"/>
            <p:cNvGrpSpPr/>
            <p:nvPr/>
          </p:nvGrpSpPr>
          <p:grpSpPr>
            <a:xfrm>
              <a:off x="1809750" y="3272890"/>
              <a:ext cx="190500" cy="704850"/>
              <a:chOff x="4152900" y="828675"/>
              <a:chExt cx="190500" cy="704850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4152900" y="82867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152900" y="1343025"/>
                <a:ext cx="190500" cy="1905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>
                <a:stCxn id="42" idx="4"/>
                <a:endCxn id="43" idx="0"/>
              </p:cNvCxnSpPr>
              <p:nvPr/>
            </p:nvCxnSpPr>
            <p:spPr>
              <a:xfrm>
                <a:off x="4248150" y="1019175"/>
                <a:ext cx="0" cy="32385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828800" y="3302455"/>
              <a:ext cx="152400" cy="666750"/>
              <a:chOff x="4152900" y="904875"/>
              <a:chExt cx="152400" cy="66675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152900" y="90487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152900" y="1419225"/>
                <a:ext cx="152400" cy="152400"/>
              </a:xfrm>
              <a:prstGeom prst="ellipse">
                <a:avLst/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/>
              <p:cNvCxnSpPr>
                <a:stCxn id="39" idx="4"/>
                <a:endCxn id="40" idx="0"/>
              </p:cNvCxnSpPr>
              <p:nvPr/>
            </p:nvCxnSpPr>
            <p:spPr>
              <a:xfrm>
                <a:off x="4229100" y="1057275"/>
                <a:ext cx="0" cy="361950"/>
              </a:xfrm>
              <a:prstGeom prst="line">
                <a:avLst/>
              </a:prstGeom>
              <a:ln w="3810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75038994"/>
              </p:ext>
            </p:extLst>
          </p:nvPr>
        </p:nvGraphicFramePr>
        <p:xfrm>
          <a:off x="6238875" y="1959341"/>
          <a:ext cx="4467225" cy="15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文本框 29"/>
          <p:cNvSpPr txBox="1"/>
          <p:nvPr/>
        </p:nvSpPr>
        <p:spPr>
          <a:xfrm>
            <a:off x="6391274" y="5094982"/>
            <a:ext cx="42862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click 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your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86525" y="4677913"/>
            <a:ext cx="289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b="1" dirty="0">
              <a:solidFill>
                <a:srgbClr val="E71B66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43050" y="5262726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Freeform 45"/>
          <p:cNvSpPr>
            <a:spLocks noChangeAspect="1" noEditPoints="1"/>
          </p:cNvSpPr>
          <p:nvPr/>
        </p:nvSpPr>
        <p:spPr bwMode="auto">
          <a:xfrm>
            <a:off x="4421649" y="2266445"/>
            <a:ext cx="183026" cy="305446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4383352" y="3841966"/>
            <a:ext cx="439495" cy="277820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186805" y="4741599"/>
            <a:ext cx="224488" cy="302983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4" name="Picture 9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08" y="5241710"/>
            <a:ext cx="380585" cy="38058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543050" y="2266445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43050" y="3855259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600" b="1" dirty="0">
              <a:solidFill>
                <a:srgbClr val="E71B66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矩形 58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 59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3" name="椭圆 62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/>
            <p:cNvCxnSpPr>
              <a:stCxn id="63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66" name="椭圆 65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>
              <a:stCxn id="66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69" name="椭圆 6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图文框 70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4383" y="3123911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74573" y="3123911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57350" y="4600280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157540" y="4600280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38950" y="3745244"/>
            <a:ext cx="1992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36851" y="3734626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4572" y="4750831"/>
            <a:ext cx="13153292" cy="2107169"/>
          </a:xfrm>
          <a:prstGeom prst="rect">
            <a:avLst/>
          </a:prstGeom>
          <a:effectLst/>
          <a:scene3d>
            <a:camera prst="orthographicFront">
              <a:rot lat="0" lon="19199963" rev="0"/>
            </a:camera>
            <a:lightRig rig="threePt" dir="t"/>
          </a:scene3d>
        </p:spPr>
      </p:pic>
      <p:sp>
        <p:nvSpPr>
          <p:cNvPr id="23" name="矩形 2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文本框 11"/>
          <p:cNvSpPr txBox="1"/>
          <p:nvPr/>
        </p:nvSpPr>
        <p:spPr>
          <a:xfrm>
            <a:off x="1125989" y="588449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28" name="椭圆 2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31" name="椭圆 3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34" name="椭圆 3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图文框 3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9"/>
          <p:cNvSpPr txBox="1"/>
          <p:nvPr/>
        </p:nvSpPr>
        <p:spPr>
          <a:xfrm flipH="1">
            <a:off x="243976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 smtClean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2230" y="1596447"/>
            <a:ext cx="110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60%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456920" y="573693"/>
            <a:ext cx="2021539" cy="4999447"/>
            <a:chOff x="7736217" y="1344303"/>
            <a:chExt cx="1734535" cy="4289660"/>
          </a:xfrm>
        </p:grpSpPr>
        <p:sp>
          <p:nvSpPr>
            <p:cNvPr id="44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7736217" y="1344303"/>
              <a:ext cx="1734535" cy="4289660"/>
              <a:chOff x="7736217" y="1344303"/>
              <a:chExt cx="1734535" cy="4289660"/>
            </a:xfrm>
          </p:grpSpPr>
          <p:sp>
            <p:nvSpPr>
              <p:cNvPr id="2" name="泪滴形 1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泪滴形 53"/>
              <p:cNvSpPr/>
              <p:nvPr/>
            </p:nvSpPr>
            <p:spPr>
              <a:xfrm rot="8101948">
                <a:off x="7736217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solidFill>
                <a:srgbClr val="8B66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600422" y="3136336"/>
                <a:ext cx="14618" cy="689226"/>
              </a:xfrm>
              <a:prstGeom prst="line">
                <a:avLst/>
              </a:prstGeom>
              <a:ln w="57150">
                <a:solidFill>
                  <a:srgbClr val="8B6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/>
          <p:cNvGrpSpPr/>
          <p:nvPr/>
        </p:nvGrpSpPr>
        <p:grpSpPr>
          <a:xfrm>
            <a:off x="6052705" y="2461771"/>
            <a:ext cx="1199091" cy="2965460"/>
            <a:chOff x="7736218" y="1344303"/>
            <a:chExt cx="1734535" cy="4289660"/>
          </a:xfrm>
          <a:solidFill>
            <a:srgbClr val="E71B66"/>
          </a:solidFill>
        </p:grpSpPr>
        <p:sp>
          <p:nvSpPr>
            <p:cNvPr id="69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1" name="泪滴形 70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泪滴形 71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8600422" y="3136336"/>
                <a:ext cx="29236" cy="765585"/>
              </a:xfrm>
              <a:prstGeom prst="line">
                <a:avLst/>
              </a:prstGeom>
              <a:grpFill/>
              <a:ln w="57150">
                <a:solidFill>
                  <a:srgbClr val="E71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4321976" y="3242775"/>
            <a:ext cx="817730" cy="2022320"/>
            <a:chOff x="7736218" y="1344303"/>
            <a:chExt cx="1734535" cy="4289660"/>
          </a:xfrm>
          <a:solidFill>
            <a:srgbClr val="FBC221"/>
          </a:solidFill>
        </p:grpSpPr>
        <p:sp>
          <p:nvSpPr>
            <p:cNvPr id="75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77" name="泪滴形 76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泪滴形 77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FBC2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/>
        </p:nvGrpSpPr>
        <p:grpSpPr>
          <a:xfrm>
            <a:off x="2167408" y="2613353"/>
            <a:ext cx="1301075" cy="3217676"/>
            <a:chOff x="7736218" y="1344303"/>
            <a:chExt cx="1734535" cy="4289660"/>
          </a:xfrm>
          <a:solidFill>
            <a:srgbClr val="4CC5F1"/>
          </a:solidFill>
        </p:grpSpPr>
        <p:sp>
          <p:nvSpPr>
            <p:cNvPr id="81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3" name="泪滴形 82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泪滴形 83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4C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9534129" y="4475930"/>
            <a:ext cx="817730" cy="2022320"/>
            <a:chOff x="7736218" y="1344303"/>
            <a:chExt cx="1734535" cy="4289660"/>
          </a:xfrm>
          <a:solidFill>
            <a:srgbClr val="0698CB"/>
          </a:solidFill>
        </p:grpSpPr>
        <p:sp>
          <p:nvSpPr>
            <p:cNvPr id="87" name="等腰三角形 43"/>
            <p:cNvSpPr/>
            <p:nvPr/>
          </p:nvSpPr>
          <p:spPr>
            <a:xfrm rot="10800000">
              <a:off x="8256028" y="3031338"/>
              <a:ext cx="694914" cy="532344"/>
            </a:xfrm>
            <a:custGeom>
              <a:avLst/>
              <a:gdLst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1095113 w 1095113"/>
                <a:gd name="connsiteY2" fmla="*/ 502093 h 502093"/>
                <a:gd name="connsiteX3" fmla="*/ 0 w 1095113"/>
                <a:gd name="connsiteY3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547557 w 1095113"/>
                <a:gd name="connsiteY1" fmla="*/ 0 h 502093"/>
                <a:gd name="connsiteX2" fmla="*/ 825873 w 1095113"/>
                <a:gd name="connsiteY2" fmla="*/ 270609 h 502093"/>
                <a:gd name="connsiteX3" fmla="*/ 1095113 w 1095113"/>
                <a:gd name="connsiteY3" fmla="*/ 502093 h 502093"/>
                <a:gd name="connsiteX4" fmla="*/ 0 w 1095113"/>
                <a:gd name="connsiteY4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825873 w 1095113"/>
                <a:gd name="connsiteY3" fmla="*/ 270609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65041 w 1095113"/>
                <a:gd name="connsiteY1" fmla="*/ 24622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26001 w 1095113"/>
                <a:gd name="connsiteY1" fmla="*/ 282801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74769 w 1095113"/>
                <a:gd name="connsiteY1" fmla="*/ 18526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277233 w 1095113"/>
                <a:gd name="connsiteY1" fmla="*/ 307185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95113"/>
                <a:gd name="connsiteY0" fmla="*/ 502093 h 502093"/>
                <a:gd name="connsiteX1" fmla="*/ 338193 w 1095113"/>
                <a:gd name="connsiteY1" fmla="*/ 294993 h 502093"/>
                <a:gd name="connsiteX2" fmla="*/ 547557 w 1095113"/>
                <a:gd name="connsiteY2" fmla="*/ 0 h 502093"/>
                <a:gd name="connsiteX3" fmla="*/ 752721 w 1095113"/>
                <a:gd name="connsiteY3" fmla="*/ 307185 h 502093"/>
                <a:gd name="connsiteX4" fmla="*/ 1095113 w 1095113"/>
                <a:gd name="connsiteY4" fmla="*/ 502093 h 502093"/>
                <a:gd name="connsiteX5" fmla="*/ 0 w 1095113"/>
                <a:gd name="connsiteY5" fmla="*/ 502093 h 502093"/>
                <a:gd name="connsiteX0" fmla="*/ 0 w 1040414"/>
                <a:gd name="connsiteY0" fmla="*/ 474730 h 502093"/>
                <a:gd name="connsiteX1" fmla="*/ 283494 w 1040414"/>
                <a:gd name="connsiteY1" fmla="*/ 294993 h 502093"/>
                <a:gd name="connsiteX2" fmla="*/ 492858 w 1040414"/>
                <a:gd name="connsiteY2" fmla="*/ 0 h 502093"/>
                <a:gd name="connsiteX3" fmla="*/ 698022 w 1040414"/>
                <a:gd name="connsiteY3" fmla="*/ 307185 h 502093"/>
                <a:gd name="connsiteX4" fmla="*/ 1040414 w 1040414"/>
                <a:gd name="connsiteY4" fmla="*/ 502093 h 502093"/>
                <a:gd name="connsiteX5" fmla="*/ 0 w 1040414"/>
                <a:gd name="connsiteY5" fmla="*/ 474730 h 502093"/>
                <a:gd name="connsiteX0" fmla="*/ 0 w 1013065"/>
                <a:gd name="connsiteY0" fmla="*/ 474730 h 488411"/>
                <a:gd name="connsiteX1" fmla="*/ 283494 w 1013065"/>
                <a:gd name="connsiteY1" fmla="*/ 294993 h 488411"/>
                <a:gd name="connsiteX2" fmla="*/ 492858 w 1013065"/>
                <a:gd name="connsiteY2" fmla="*/ 0 h 488411"/>
                <a:gd name="connsiteX3" fmla="*/ 698022 w 1013065"/>
                <a:gd name="connsiteY3" fmla="*/ 307185 h 488411"/>
                <a:gd name="connsiteX4" fmla="*/ 1013065 w 1013065"/>
                <a:gd name="connsiteY4" fmla="*/ 488411 h 488411"/>
                <a:gd name="connsiteX5" fmla="*/ 0 w 1013065"/>
                <a:gd name="connsiteY5" fmla="*/ 474730 h 488411"/>
                <a:gd name="connsiteX0" fmla="*/ 0 w 1022168"/>
                <a:gd name="connsiteY0" fmla="*/ 499018 h 499018"/>
                <a:gd name="connsiteX1" fmla="*/ 292597 w 1022168"/>
                <a:gd name="connsiteY1" fmla="*/ 294993 h 499018"/>
                <a:gd name="connsiteX2" fmla="*/ 501961 w 1022168"/>
                <a:gd name="connsiteY2" fmla="*/ 0 h 499018"/>
                <a:gd name="connsiteX3" fmla="*/ 707125 w 1022168"/>
                <a:gd name="connsiteY3" fmla="*/ 307185 h 499018"/>
                <a:gd name="connsiteX4" fmla="*/ 1022168 w 1022168"/>
                <a:gd name="connsiteY4" fmla="*/ 488411 h 499018"/>
                <a:gd name="connsiteX5" fmla="*/ 0 w 1022168"/>
                <a:gd name="connsiteY5" fmla="*/ 499018 h 499018"/>
                <a:gd name="connsiteX0" fmla="*/ 0 w 1000928"/>
                <a:gd name="connsiteY0" fmla="*/ 499018 h 499018"/>
                <a:gd name="connsiteX1" fmla="*/ 292597 w 1000928"/>
                <a:gd name="connsiteY1" fmla="*/ 294993 h 499018"/>
                <a:gd name="connsiteX2" fmla="*/ 501961 w 1000928"/>
                <a:gd name="connsiteY2" fmla="*/ 0 h 499018"/>
                <a:gd name="connsiteX3" fmla="*/ 707125 w 1000928"/>
                <a:gd name="connsiteY3" fmla="*/ 307185 h 499018"/>
                <a:gd name="connsiteX4" fmla="*/ 1000928 w 1000928"/>
                <a:gd name="connsiteY4" fmla="*/ 497519 h 499018"/>
                <a:gd name="connsiteX5" fmla="*/ 0 w 1000928"/>
                <a:gd name="connsiteY5" fmla="*/ 499018 h 499018"/>
                <a:gd name="connsiteX0" fmla="*/ 0 w 915966"/>
                <a:gd name="connsiteY0" fmla="*/ 499018 h 499018"/>
                <a:gd name="connsiteX1" fmla="*/ 292597 w 915966"/>
                <a:gd name="connsiteY1" fmla="*/ 294993 h 499018"/>
                <a:gd name="connsiteX2" fmla="*/ 501961 w 915966"/>
                <a:gd name="connsiteY2" fmla="*/ 0 h 499018"/>
                <a:gd name="connsiteX3" fmla="*/ 707125 w 915966"/>
                <a:gd name="connsiteY3" fmla="*/ 307185 h 499018"/>
                <a:gd name="connsiteX4" fmla="*/ 915966 w 915966"/>
                <a:gd name="connsiteY4" fmla="*/ 439837 h 499018"/>
                <a:gd name="connsiteX5" fmla="*/ 0 w 915966"/>
                <a:gd name="connsiteY5" fmla="*/ 499018 h 499018"/>
                <a:gd name="connsiteX0" fmla="*/ 0 w 815833"/>
                <a:gd name="connsiteY0" fmla="*/ 432228 h 439837"/>
                <a:gd name="connsiteX1" fmla="*/ 192464 w 815833"/>
                <a:gd name="connsiteY1" fmla="*/ 294993 h 439837"/>
                <a:gd name="connsiteX2" fmla="*/ 401828 w 815833"/>
                <a:gd name="connsiteY2" fmla="*/ 0 h 439837"/>
                <a:gd name="connsiteX3" fmla="*/ 606992 w 815833"/>
                <a:gd name="connsiteY3" fmla="*/ 307185 h 439837"/>
                <a:gd name="connsiteX4" fmla="*/ 815833 w 815833"/>
                <a:gd name="connsiteY4" fmla="*/ 439837 h 439837"/>
                <a:gd name="connsiteX5" fmla="*/ 0 w 815833"/>
                <a:gd name="connsiteY5" fmla="*/ 432228 h 439837"/>
                <a:gd name="connsiteX0" fmla="*/ 0 w 803696"/>
                <a:gd name="connsiteY0" fmla="*/ 429192 h 439837"/>
                <a:gd name="connsiteX1" fmla="*/ 180327 w 803696"/>
                <a:gd name="connsiteY1" fmla="*/ 294993 h 439837"/>
                <a:gd name="connsiteX2" fmla="*/ 389691 w 803696"/>
                <a:gd name="connsiteY2" fmla="*/ 0 h 439837"/>
                <a:gd name="connsiteX3" fmla="*/ 594855 w 803696"/>
                <a:gd name="connsiteY3" fmla="*/ 307185 h 439837"/>
                <a:gd name="connsiteX4" fmla="*/ 803696 w 803696"/>
                <a:gd name="connsiteY4" fmla="*/ 439837 h 439837"/>
                <a:gd name="connsiteX5" fmla="*/ 0 w 803696"/>
                <a:gd name="connsiteY5" fmla="*/ 429192 h 439837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  <a:gd name="connsiteX0" fmla="*/ 0 w 779421"/>
                <a:gd name="connsiteY0" fmla="*/ 429192 h 436802"/>
                <a:gd name="connsiteX1" fmla="*/ 180327 w 779421"/>
                <a:gd name="connsiteY1" fmla="*/ 294993 h 436802"/>
                <a:gd name="connsiteX2" fmla="*/ 389691 w 779421"/>
                <a:gd name="connsiteY2" fmla="*/ 0 h 436802"/>
                <a:gd name="connsiteX3" fmla="*/ 594855 w 779421"/>
                <a:gd name="connsiteY3" fmla="*/ 307185 h 436802"/>
                <a:gd name="connsiteX4" fmla="*/ 779421 w 779421"/>
                <a:gd name="connsiteY4" fmla="*/ 436802 h 436802"/>
                <a:gd name="connsiteX5" fmla="*/ 0 w 779421"/>
                <a:gd name="connsiteY5" fmla="*/ 429192 h 4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9421" h="436802">
                  <a:moveTo>
                    <a:pt x="0" y="429192"/>
                  </a:moveTo>
                  <a:cubicBezTo>
                    <a:pt x="108667" y="356095"/>
                    <a:pt x="37622" y="420089"/>
                    <a:pt x="180327" y="294993"/>
                  </a:cubicBezTo>
                  <a:cubicBezTo>
                    <a:pt x="380163" y="82870"/>
                    <a:pt x="329925" y="111502"/>
                    <a:pt x="389691" y="0"/>
                  </a:cubicBezTo>
                  <a:cubicBezTo>
                    <a:pt x="442908" y="108467"/>
                    <a:pt x="404547" y="107254"/>
                    <a:pt x="594855" y="307185"/>
                  </a:cubicBezTo>
                  <a:cubicBezTo>
                    <a:pt x="794331" y="457498"/>
                    <a:pt x="665290" y="371833"/>
                    <a:pt x="779421" y="436802"/>
                  </a:cubicBezTo>
                  <a:lnTo>
                    <a:pt x="0" y="4291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7736218" y="1344303"/>
              <a:ext cx="1734535" cy="4289660"/>
              <a:chOff x="7736218" y="1344303"/>
              <a:chExt cx="1734535" cy="4289660"/>
            </a:xfrm>
            <a:grpFill/>
          </p:grpSpPr>
          <p:sp>
            <p:nvSpPr>
              <p:cNvPr id="89" name="泪滴形 88"/>
              <p:cNvSpPr/>
              <p:nvPr/>
            </p:nvSpPr>
            <p:spPr>
              <a:xfrm rot="18810076">
                <a:off x="8413428" y="5205676"/>
                <a:ext cx="432460" cy="424114"/>
              </a:xfrm>
              <a:prstGeom prst="teardrop">
                <a:avLst>
                  <a:gd name="adj" fmla="val 1945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泪滴形 89"/>
              <p:cNvSpPr/>
              <p:nvPr/>
            </p:nvSpPr>
            <p:spPr>
              <a:xfrm rot="8101948">
                <a:off x="7736218" y="1344303"/>
                <a:ext cx="1734535" cy="1734535"/>
              </a:xfrm>
              <a:prstGeom prst="teardrop">
                <a:avLst>
                  <a:gd name="adj" fmla="val 829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8600422" y="3136336"/>
                <a:ext cx="29236" cy="2479217"/>
              </a:xfrm>
              <a:prstGeom prst="line">
                <a:avLst/>
              </a:prstGeom>
              <a:grpFill/>
              <a:ln w="57150">
                <a:solidFill>
                  <a:srgbClr val="0698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7671768" y="1242504"/>
            <a:ext cx="169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39515" y="3534424"/>
            <a:ext cx="1842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8B6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2735" y="2822949"/>
            <a:ext cx="169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79005" y="3023004"/>
            <a:ext cx="169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9169" y="4206636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E71B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594" y="4445991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95572" y="3438502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62627" y="4277373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pPr algn="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98021" y="5522237"/>
            <a:ext cx="18425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698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text</a:t>
            </a:r>
          </a:p>
          <a:p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50" b="1" dirty="0">
              <a:solidFill>
                <a:srgbClr val="8B6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07724" y="4656556"/>
            <a:ext cx="169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98869" y="1320006"/>
            <a:ext cx="2682875" cy="2287588"/>
          </a:xfrm>
          <a:custGeom>
            <a:avLst/>
            <a:gdLst>
              <a:gd name="T0" fmla="*/ 673 w 714"/>
              <a:gd name="T1" fmla="*/ 51 h 609"/>
              <a:gd name="T2" fmla="*/ 632 w 714"/>
              <a:gd name="T3" fmla="*/ 59 h 609"/>
              <a:gd name="T4" fmla="*/ 609 w 714"/>
              <a:gd name="T5" fmla="*/ 28 h 609"/>
              <a:gd name="T6" fmla="*/ 584 w 714"/>
              <a:gd name="T7" fmla="*/ 30 h 609"/>
              <a:gd name="T8" fmla="*/ 564 w 714"/>
              <a:gd name="T9" fmla="*/ 11 h 609"/>
              <a:gd name="T10" fmla="*/ 570 w 714"/>
              <a:gd name="T11" fmla="*/ 22 h 609"/>
              <a:gd name="T12" fmla="*/ 575 w 714"/>
              <a:gd name="T13" fmla="*/ 42 h 609"/>
              <a:gd name="T14" fmla="*/ 553 w 714"/>
              <a:gd name="T15" fmla="*/ 122 h 609"/>
              <a:gd name="T16" fmla="*/ 491 w 714"/>
              <a:gd name="T17" fmla="*/ 157 h 609"/>
              <a:gd name="T18" fmla="*/ 522 w 714"/>
              <a:gd name="T19" fmla="*/ 214 h 609"/>
              <a:gd name="T20" fmla="*/ 568 w 714"/>
              <a:gd name="T21" fmla="*/ 214 h 609"/>
              <a:gd name="T22" fmla="*/ 509 w 714"/>
              <a:gd name="T23" fmla="*/ 270 h 609"/>
              <a:gd name="T24" fmla="*/ 455 w 714"/>
              <a:gd name="T25" fmla="*/ 332 h 609"/>
              <a:gd name="T26" fmla="*/ 393 w 714"/>
              <a:gd name="T27" fmla="*/ 364 h 609"/>
              <a:gd name="T28" fmla="*/ 353 w 714"/>
              <a:gd name="T29" fmla="*/ 422 h 609"/>
              <a:gd name="T30" fmla="*/ 215 w 714"/>
              <a:gd name="T31" fmla="*/ 465 h 609"/>
              <a:gd name="T32" fmla="*/ 101 w 714"/>
              <a:gd name="T33" fmla="*/ 427 h 609"/>
              <a:gd name="T34" fmla="*/ 1 w 714"/>
              <a:gd name="T35" fmla="*/ 422 h 609"/>
              <a:gd name="T36" fmla="*/ 12 w 714"/>
              <a:gd name="T37" fmla="*/ 454 h 609"/>
              <a:gd name="T38" fmla="*/ 23 w 714"/>
              <a:gd name="T39" fmla="*/ 494 h 609"/>
              <a:gd name="T40" fmla="*/ 69 w 714"/>
              <a:gd name="T41" fmla="*/ 483 h 609"/>
              <a:gd name="T42" fmla="*/ 69 w 714"/>
              <a:gd name="T43" fmla="*/ 522 h 609"/>
              <a:gd name="T44" fmla="*/ 95 w 714"/>
              <a:gd name="T45" fmla="*/ 541 h 609"/>
              <a:gd name="T46" fmla="*/ 109 w 714"/>
              <a:gd name="T47" fmla="*/ 559 h 609"/>
              <a:gd name="T48" fmla="*/ 121 w 714"/>
              <a:gd name="T49" fmla="*/ 556 h 609"/>
              <a:gd name="T50" fmla="*/ 180 w 714"/>
              <a:gd name="T51" fmla="*/ 535 h 609"/>
              <a:gd name="T52" fmla="*/ 191 w 714"/>
              <a:gd name="T53" fmla="*/ 562 h 609"/>
              <a:gd name="T54" fmla="*/ 167 w 714"/>
              <a:gd name="T55" fmla="*/ 581 h 609"/>
              <a:gd name="T56" fmla="*/ 209 w 714"/>
              <a:gd name="T57" fmla="*/ 605 h 609"/>
              <a:gd name="T58" fmla="*/ 237 w 714"/>
              <a:gd name="T59" fmla="*/ 553 h 609"/>
              <a:gd name="T60" fmla="*/ 261 w 714"/>
              <a:gd name="T61" fmla="*/ 546 h 609"/>
              <a:gd name="T62" fmla="*/ 270 w 714"/>
              <a:gd name="T63" fmla="*/ 590 h 609"/>
              <a:gd name="T64" fmla="*/ 307 w 714"/>
              <a:gd name="T65" fmla="*/ 608 h 609"/>
              <a:gd name="T66" fmla="*/ 333 w 714"/>
              <a:gd name="T67" fmla="*/ 564 h 609"/>
              <a:gd name="T68" fmla="*/ 367 w 714"/>
              <a:gd name="T69" fmla="*/ 538 h 609"/>
              <a:gd name="T70" fmla="*/ 377 w 714"/>
              <a:gd name="T71" fmla="*/ 533 h 609"/>
              <a:gd name="T72" fmla="*/ 403 w 714"/>
              <a:gd name="T73" fmla="*/ 526 h 609"/>
              <a:gd name="T74" fmla="*/ 425 w 714"/>
              <a:gd name="T75" fmla="*/ 503 h 609"/>
              <a:gd name="T76" fmla="*/ 457 w 714"/>
              <a:gd name="T77" fmla="*/ 492 h 609"/>
              <a:gd name="T78" fmla="*/ 456 w 714"/>
              <a:gd name="T79" fmla="*/ 462 h 609"/>
              <a:gd name="T80" fmla="*/ 479 w 714"/>
              <a:gd name="T81" fmla="*/ 420 h 609"/>
              <a:gd name="T82" fmla="*/ 494 w 714"/>
              <a:gd name="T83" fmla="*/ 448 h 609"/>
              <a:gd name="T84" fmla="*/ 506 w 714"/>
              <a:gd name="T85" fmla="*/ 432 h 609"/>
              <a:gd name="T86" fmla="*/ 537 w 714"/>
              <a:gd name="T87" fmla="*/ 403 h 609"/>
              <a:gd name="T88" fmla="*/ 562 w 714"/>
              <a:gd name="T89" fmla="*/ 398 h 609"/>
              <a:gd name="T90" fmla="*/ 572 w 714"/>
              <a:gd name="T91" fmla="*/ 417 h 609"/>
              <a:gd name="T92" fmla="*/ 601 w 714"/>
              <a:gd name="T93" fmla="*/ 444 h 609"/>
              <a:gd name="T94" fmla="*/ 613 w 714"/>
              <a:gd name="T95" fmla="*/ 436 h 609"/>
              <a:gd name="T96" fmla="*/ 633 w 714"/>
              <a:gd name="T97" fmla="*/ 416 h 609"/>
              <a:gd name="T98" fmla="*/ 677 w 714"/>
              <a:gd name="T99" fmla="*/ 385 h 609"/>
              <a:gd name="T100" fmla="*/ 712 w 714"/>
              <a:gd name="T101" fmla="*/ 354 h 609"/>
              <a:gd name="T102" fmla="*/ 699 w 714"/>
              <a:gd name="T103" fmla="*/ 324 h 609"/>
              <a:gd name="T104" fmla="*/ 674 w 714"/>
              <a:gd name="T105" fmla="*/ 322 h 609"/>
              <a:gd name="T106" fmla="*/ 657 w 714"/>
              <a:gd name="T107" fmla="*/ 295 h 609"/>
              <a:gd name="T108" fmla="*/ 637 w 714"/>
              <a:gd name="T109" fmla="*/ 263 h 609"/>
              <a:gd name="T110" fmla="*/ 652 w 714"/>
              <a:gd name="T111" fmla="*/ 254 h 609"/>
              <a:gd name="T112" fmla="*/ 662 w 714"/>
              <a:gd name="T113" fmla="*/ 226 h 609"/>
              <a:gd name="T114" fmla="*/ 657 w 714"/>
              <a:gd name="T115" fmla="*/ 190 h 609"/>
              <a:gd name="T116" fmla="*/ 672 w 714"/>
              <a:gd name="T117" fmla="*/ 168 h 609"/>
              <a:gd name="T118" fmla="*/ 691 w 714"/>
              <a:gd name="T119" fmla="*/ 163 h 609"/>
              <a:gd name="T120" fmla="*/ 699 w 714"/>
              <a:gd name="T121" fmla="*/ 125 h 609"/>
              <a:gd name="T122" fmla="*/ 701 w 714"/>
              <a:gd name="T123" fmla="*/ 8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082931" y="2867819"/>
            <a:ext cx="1714500" cy="1449388"/>
          </a:xfrm>
          <a:custGeom>
            <a:avLst/>
            <a:gdLst>
              <a:gd name="T0" fmla="*/ 268 w 456"/>
              <a:gd name="T1" fmla="*/ 154 h 386"/>
              <a:gd name="T2" fmla="*/ 258 w 456"/>
              <a:gd name="T3" fmla="*/ 160 h 386"/>
              <a:gd name="T4" fmla="*/ 222 w 456"/>
              <a:gd name="T5" fmla="*/ 128 h 386"/>
              <a:gd name="T6" fmla="*/ 196 w 456"/>
              <a:gd name="T7" fmla="*/ 107 h 386"/>
              <a:gd name="T8" fmla="*/ 199 w 456"/>
              <a:gd name="T9" fmla="*/ 78 h 386"/>
              <a:gd name="T10" fmla="*/ 170 w 456"/>
              <a:gd name="T11" fmla="*/ 86 h 386"/>
              <a:gd name="T12" fmla="*/ 148 w 456"/>
              <a:gd name="T13" fmla="*/ 58 h 386"/>
              <a:gd name="T14" fmla="*/ 138 w 456"/>
              <a:gd name="T15" fmla="*/ 24 h 386"/>
              <a:gd name="T16" fmla="*/ 128 w 456"/>
              <a:gd name="T17" fmla="*/ 7 h 386"/>
              <a:gd name="T18" fmla="*/ 105 w 456"/>
              <a:gd name="T19" fmla="*/ 15 h 386"/>
              <a:gd name="T20" fmla="*/ 89 w 456"/>
              <a:gd name="T21" fmla="*/ 32 h 386"/>
              <a:gd name="T22" fmla="*/ 49 w 456"/>
              <a:gd name="T23" fmla="*/ 44 h 386"/>
              <a:gd name="T24" fmla="*/ 25 w 456"/>
              <a:gd name="T25" fmla="*/ 73 h 386"/>
              <a:gd name="T26" fmla="*/ 2 w 456"/>
              <a:gd name="T27" fmla="*/ 92 h 386"/>
              <a:gd name="T28" fmla="*/ 33 w 456"/>
              <a:gd name="T29" fmla="*/ 119 h 386"/>
              <a:gd name="T30" fmla="*/ 56 w 456"/>
              <a:gd name="T31" fmla="*/ 127 h 386"/>
              <a:gd name="T32" fmla="*/ 112 w 456"/>
              <a:gd name="T33" fmla="*/ 150 h 386"/>
              <a:gd name="T34" fmla="*/ 152 w 456"/>
              <a:gd name="T35" fmla="*/ 142 h 386"/>
              <a:gd name="T36" fmla="*/ 186 w 456"/>
              <a:gd name="T37" fmla="*/ 156 h 386"/>
              <a:gd name="T38" fmla="*/ 216 w 456"/>
              <a:gd name="T39" fmla="*/ 168 h 386"/>
              <a:gd name="T40" fmla="*/ 262 w 456"/>
              <a:gd name="T41" fmla="*/ 203 h 386"/>
              <a:gd name="T42" fmla="*/ 274 w 456"/>
              <a:gd name="T43" fmla="*/ 220 h 386"/>
              <a:gd name="T44" fmla="*/ 271 w 456"/>
              <a:gd name="T45" fmla="*/ 288 h 386"/>
              <a:gd name="T46" fmla="*/ 252 w 456"/>
              <a:gd name="T47" fmla="*/ 322 h 386"/>
              <a:gd name="T48" fmla="*/ 224 w 456"/>
              <a:gd name="T49" fmla="*/ 333 h 386"/>
              <a:gd name="T50" fmla="*/ 250 w 456"/>
              <a:gd name="T51" fmla="*/ 352 h 386"/>
              <a:gd name="T52" fmla="*/ 262 w 456"/>
              <a:gd name="T53" fmla="*/ 348 h 386"/>
              <a:gd name="T54" fmla="*/ 263 w 456"/>
              <a:gd name="T55" fmla="*/ 335 h 386"/>
              <a:gd name="T56" fmla="*/ 276 w 456"/>
              <a:gd name="T57" fmla="*/ 322 h 386"/>
              <a:gd name="T58" fmla="*/ 288 w 456"/>
              <a:gd name="T59" fmla="*/ 332 h 386"/>
              <a:gd name="T60" fmla="*/ 322 w 456"/>
              <a:gd name="T61" fmla="*/ 346 h 386"/>
              <a:gd name="T62" fmla="*/ 334 w 456"/>
              <a:gd name="T63" fmla="*/ 366 h 386"/>
              <a:gd name="T64" fmla="*/ 364 w 456"/>
              <a:gd name="T65" fmla="*/ 375 h 386"/>
              <a:gd name="T66" fmla="*/ 364 w 456"/>
              <a:gd name="T67" fmla="*/ 357 h 386"/>
              <a:gd name="T68" fmla="*/ 368 w 456"/>
              <a:gd name="T69" fmla="*/ 350 h 386"/>
              <a:gd name="T70" fmla="*/ 383 w 456"/>
              <a:gd name="T71" fmla="*/ 324 h 386"/>
              <a:gd name="T72" fmla="*/ 385 w 456"/>
              <a:gd name="T73" fmla="*/ 307 h 386"/>
              <a:gd name="T74" fmla="*/ 400 w 456"/>
              <a:gd name="T75" fmla="*/ 290 h 386"/>
              <a:gd name="T76" fmla="*/ 423 w 456"/>
              <a:gd name="T77" fmla="*/ 286 h 386"/>
              <a:gd name="T78" fmla="*/ 446 w 456"/>
              <a:gd name="T79" fmla="*/ 278 h 386"/>
              <a:gd name="T80" fmla="*/ 453 w 456"/>
              <a:gd name="T81" fmla="*/ 244 h 386"/>
              <a:gd name="T82" fmla="*/ 412 w 456"/>
              <a:gd name="T83" fmla="*/ 218 h 386"/>
              <a:gd name="T84" fmla="*/ 396 w 456"/>
              <a:gd name="T85" fmla="*/ 246 h 386"/>
              <a:gd name="T86" fmla="*/ 408 w 456"/>
              <a:gd name="T87" fmla="*/ 255 h 386"/>
              <a:gd name="T88" fmla="*/ 406 w 456"/>
              <a:gd name="T89" fmla="*/ 270 h 386"/>
              <a:gd name="T90" fmla="*/ 389 w 456"/>
              <a:gd name="T91" fmla="*/ 275 h 386"/>
              <a:gd name="T92" fmla="*/ 374 w 456"/>
              <a:gd name="T93" fmla="*/ 284 h 386"/>
              <a:gd name="T94" fmla="*/ 363 w 456"/>
              <a:gd name="T95" fmla="*/ 273 h 386"/>
              <a:gd name="T96" fmla="*/ 356 w 456"/>
              <a:gd name="T97" fmla="*/ 256 h 386"/>
              <a:gd name="T98" fmla="*/ 350 w 456"/>
              <a:gd name="T99" fmla="*/ 238 h 386"/>
              <a:gd name="T100" fmla="*/ 326 w 456"/>
              <a:gd name="T101" fmla="*/ 208 h 386"/>
              <a:gd name="T102" fmla="*/ 299 w 456"/>
              <a:gd name="T103" fmla="*/ 188 h 386"/>
              <a:gd name="T104" fmla="*/ 300 w 456"/>
              <a:gd name="T105" fmla="*/ 168 h 386"/>
              <a:gd name="T106" fmla="*/ 325 w 456"/>
              <a:gd name="T107" fmla="*/ 142 h 386"/>
              <a:gd name="T108" fmla="*/ 296 w 456"/>
              <a:gd name="T109" fmla="*/ 14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6300544" y="3371056"/>
            <a:ext cx="346075" cy="571500"/>
          </a:xfrm>
          <a:custGeom>
            <a:avLst/>
            <a:gdLst>
              <a:gd name="T0" fmla="*/ 46 w 92"/>
              <a:gd name="T1" fmla="*/ 29 h 152"/>
              <a:gd name="T2" fmla="*/ 46 w 92"/>
              <a:gd name="T3" fmla="*/ 43 h 152"/>
              <a:gd name="T4" fmla="*/ 42 w 92"/>
              <a:gd name="T5" fmla="*/ 54 h 152"/>
              <a:gd name="T6" fmla="*/ 38 w 92"/>
              <a:gd name="T7" fmla="*/ 62 h 152"/>
              <a:gd name="T8" fmla="*/ 37 w 92"/>
              <a:gd name="T9" fmla="*/ 61 h 152"/>
              <a:gd name="T10" fmla="*/ 22 w 92"/>
              <a:gd name="T11" fmla="*/ 65 h 152"/>
              <a:gd name="T12" fmla="*/ 6 w 92"/>
              <a:gd name="T13" fmla="*/ 67 h 152"/>
              <a:gd name="T14" fmla="*/ 4 w 92"/>
              <a:gd name="T15" fmla="*/ 70 h 152"/>
              <a:gd name="T16" fmla="*/ 19 w 92"/>
              <a:gd name="T17" fmla="*/ 72 h 152"/>
              <a:gd name="T18" fmla="*/ 20 w 92"/>
              <a:gd name="T19" fmla="*/ 72 h 152"/>
              <a:gd name="T20" fmla="*/ 24 w 92"/>
              <a:gd name="T21" fmla="*/ 81 h 152"/>
              <a:gd name="T22" fmla="*/ 30 w 92"/>
              <a:gd name="T23" fmla="*/ 92 h 152"/>
              <a:gd name="T24" fmla="*/ 35 w 92"/>
              <a:gd name="T25" fmla="*/ 108 h 152"/>
              <a:gd name="T26" fmla="*/ 36 w 92"/>
              <a:gd name="T27" fmla="*/ 108 h 152"/>
              <a:gd name="T28" fmla="*/ 38 w 92"/>
              <a:gd name="T29" fmla="*/ 116 h 152"/>
              <a:gd name="T30" fmla="*/ 36 w 92"/>
              <a:gd name="T31" fmla="*/ 124 h 152"/>
              <a:gd name="T32" fmla="*/ 36 w 92"/>
              <a:gd name="T33" fmla="*/ 132 h 152"/>
              <a:gd name="T34" fmla="*/ 50 w 92"/>
              <a:gd name="T35" fmla="*/ 140 h 152"/>
              <a:gd name="T36" fmla="*/ 58 w 92"/>
              <a:gd name="T37" fmla="*/ 151 h 152"/>
              <a:gd name="T38" fmla="*/ 62 w 92"/>
              <a:gd name="T39" fmla="*/ 152 h 152"/>
              <a:gd name="T40" fmla="*/ 61 w 92"/>
              <a:gd name="T41" fmla="*/ 139 h 152"/>
              <a:gd name="T42" fmla="*/ 70 w 92"/>
              <a:gd name="T43" fmla="*/ 134 h 152"/>
              <a:gd name="T44" fmla="*/ 71 w 92"/>
              <a:gd name="T45" fmla="*/ 134 h 152"/>
              <a:gd name="T46" fmla="*/ 72 w 92"/>
              <a:gd name="T47" fmla="*/ 134 h 152"/>
              <a:gd name="T48" fmla="*/ 78 w 92"/>
              <a:gd name="T49" fmla="*/ 133 h 152"/>
              <a:gd name="T50" fmla="*/ 79 w 92"/>
              <a:gd name="T51" fmla="*/ 122 h 152"/>
              <a:gd name="T52" fmla="*/ 74 w 92"/>
              <a:gd name="T53" fmla="*/ 116 h 152"/>
              <a:gd name="T54" fmla="*/ 69 w 92"/>
              <a:gd name="T55" fmla="*/ 116 h 152"/>
              <a:gd name="T56" fmla="*/ 66 w 92"/>
              <a:gd name="T57" fmla="*/ 105 h 152"/>
              <a:gd name="T58" fmla="*/ 68 w 92"/>
              <a:gd name="T59" fmla="*/ 84 h 152"/>
              <a:gd name="T60" fmla="*/ 82 w 92"/>
              <a:gd name="T61" fmla="*/ 80 h 152"/>
              <a:gd name="T62" fmla="*/ 92 w 92"/>
              <a:gd name="T63" fmla="*/ 54 h 152"/>
              <a:gd name="T64" fmla="*/ 84 w 92"/>
              <a:gd name="T65" fmla="*/ 48 h 152"/>
              <a:gd name="T66" fmla="*/ 83 w 92"/>
              <a:gd name="T67" fmla="*/ 48 h 152"/>
              <a:gd name="T68" fmla="*/ 76 w 92"/>
              <a:gd name="T69" fmla="*/ 48 h 152"/>
              <a:gd name="T70" fmla="*/ 72 w 92"/>
              <a:gd name="T71" fmla="*/ 42 h 152"/>
              <a:gd name="T72" fmla="*/ 71 w 92"/>
              <a:gd name="T73" fmla="*/ 42 h 152"/>
              <a:gd name="T74" fmla="*/ 73 w 92"/>
              <a:gd name="T75" fmla="*/ 26 h 152"/>
              <a:gd name="T76" fmla="*/ 76 w 92"/>
              <a:gd name="T77" fmla="*/ 18 h 152"/>
              <a:gd name="T78" fmla="*/ 78 w 92"/>
              <a:gd name="T79" fmla="*/ 10 h 152"/>
              <a:gd name="T80" fmla="*/ 64 w 92"/>
              <a:gd name="T8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27119" y="1867694"/>
            <a:ext cx="2451100" cy="1852613"/>
          </a:xfrm>
          <a:custGeom>
            <a:avLst/>
            <a:gdLst>
              <a:gd name="T0" fmla="*/ 639 w 652"/>
              <a:gd name="T1" fmla="*/ 228 h 493"/>
              <a:gd name="T2" fmla="*/ 612 w 652"/>
              <a:gd name="T3" fmla="*/ 204 h 493"/>
              <a:gd name="T4" fmla="*/ 596 w 652"/>
              <a:gd name="T5" fmla="*/ 184 h 493"/>
              <a:gd name="T6" fmla="*/ 520 w 652"/>
              <a:gd name="T7" fmla="*/ 166 h 493"/>
              <a:gd name="T8" fmla="*/ 524 w 652"/>
              <a:gd name="T9" fmla="*/ 90 h 493"/>
              <a:gd name="T10" fmla="*/ 470 w 652"/>
              <a:gd name="T11" fmla="*/ 25 h 493"/>
              <a:gd name="T12" fmla="*/ 443 w 652"/>
              <a:gd name="T13" fmla="*/ 7 h 493"/>
              <a:gd name="T14" fmla="*/ 401 w 652"/>
              <a:gd name="T15" fmla="*/ 61 h 493"/>
              <a:gd name="T16" fmla="*/ 309 w 652"/>
              <a:gd name="T17" fmla="*/ 112 h 493"/>
              <a:gd name="T18" fmla="*/ 291 w 652"/>
              <a:gd name="T19" fmla="*/ 115 h 493"/>
              <a:gd name="T20" fmla="*/ 237 w 652"/>
              <a:gd name="T21" fmla="*/ 110 h 493"/>
              <a:gd name="T22" fmla="*/ 245 w 652"/>
              <a:gd name="T23" fmla="*/ 168 h 493"/>
              <a:gd name="T24" fmla="*/ 234 w 652"/>
              <a:gd name="T25" fmla="*/ 198 h 493"/>
              <a:gd name="T26" fmla="*/ 226 w 652"/>
              <a:gd name="T27" fmla="*/ 196 h 493"/>
              <a:gd name="T28" fmla="*/ 202 w 652"/>
              <a:gd name="T29" fmla="*/ 224 h 493"/>
              <a:gd name="T30" fmla="*/ 165 w 652"/>
              <a:gd name="T31" fmla="*/ 234 h 493"/>
              <a:gd name="T32" fmla="*/ 92 w 652"/>
              <a:gd name="T33" fmla="*/ 253 h 493"/>
              <a:gd name="T34" fmla="*/ 53 w 652"/>
              <a:gd name="T35" fmla="*/ 247 h 493"/>
              <a:gd name="T36" fmla="*/ 33 w 652"/>
              <a:gd name="T37" fmla="*/ 240 h 493"/>
              <a:gd name="T38" fmla="*/ 5 w 652"/>
              <a:gd name="T39" fmla="*/ 284 h 493"/>
              <a:gd name="T40" fmla="*/ 27 w 652"/>
              <a:gd name="T41" fmla="*/ 303 h 493"/>
              <a:gd name="T42" fmla="*/ 21 w 652"/>
              <a:gd name="T43" fmla="*/ 356 h 493"/>
              <a:gd name="T44" fmla="*/ 21 w 652"/>
              <a:gd name="T45" fmla="*/ 367 h 493"/>
              <a:gd name="T46" fmla="*/ 60 w 652"/>
              <a:gd name="T47" fmla="*/ 417 h 493"/>
              <a:gd name="T48" fmla="*/ 85 w 652"/>
              <a:gd name="T49" fmla="*/ 443 h 493"/>
              <a:gd name="T50" fmla="*/ 105 w 652"/>
              <a:gd name="T51" fmla="*/ 490 h 493"/>
              <a:gd name="T52" fmla="*/ 130 w 652"/>
              <a:gd name="T53" fmla="*/ 493 h 493"/>
              <a:gd name="T54" fmla="*/ 145 w 652"/>
              <a:gd name="T55" fmla="*/ 466 h 493"/>
              <a:gd name="T56" fmla="*/ 165 w 652"/>
              <a:gd name="T57" fmla="*/ 468 h 493"/>
              <a:gd name="T58" fmla="*/ 230 w 652"/>
              <a:gd name="T59" fmla="*/ 465 h 493"/>
              <a:gd name="T60" fmla="*/ 251 w 652"/>
              <a:gd name="T61" fmla="*/ 480 h 493"/>
              <a:gd name="T62" fmla="*/ 285 w 652"/>
              <a:gd name="T63" fmla="*/ 480 h 493"/>
              <a:gd name="T64" fmla="*/ 360 w 652"/>
              <a:gd name="T65" fmla="*/ 470 h 493"/>
              <a:gd name="T66" fmla="*/ 413 w 652"/>
              <a:gd name="T67" fmla="*/ 472 h 493"/>
              <a:gd name="T68" fmla="*/ 446 w 652"/>
              <a:gd name="T69" fmla="*/ 484 h 493"/>
              <a:gd name="T70" fmla="*/ 473 w 652"/>
              <a:gd name="T71" fmla="*/ 491 h 493"/>
              <a:gd name="T72" fmla="*/ 469 w 652"/>
              <a:gd name="T73" fmla="*/ 470 h 493"/>
              <a:gd name="T74" fmla="*/ 477 w 652"/>
              <a:gd name="T75" fmla="*/ 460 h 493"/>
              <a:gd name="T76" fmla="*/ 479 w 652"/>
              <a:gd name="T77" fmla="*/ 446 h 493"/>
              <a:gd name="T78" fmla="*/ 461 w 652"/>
              <a:gd name="T79" fmla="*/ 428 h 493"/>
              <a:gd name="T80" fmla="*/ 462 w 652"/>
              <a:gd name="T81" fmla="*/ 414 h 493"/>
              <a:gd name="T82" fmla="*/ 494 w 652"/>
              <a:gd name="T83" fmla="*/ 396 h 493"/>
              <a:gd name="T84" fmla="*/ 527 w 652"/>
              <a:gd name="T85" fmla="*/ 390 h 493"/>
              <a:gd name="T86" fmla="*/ 544 w 652"/>
              <a:gd name="T87" fmla="*/ 375 h 493"/>
              <a:gd name="T88" fmla="*/ 545 w 652"/>
              <a:gd name="T89" fmla="*/ 367 h 493"/>
              <a:gd name="T90" fmla="*/ 547 w 652"/>
              <a:gd name="T91" fmla="*/ 343 h 493"/>
              <a:gd name="T92" fmla="*/ 585 w 652"/>
              <a:gd name="T93" fmla="*/ 314 h 493"/>
              <a:gd name="T94" fmla="*/ 603 w 652"/>
              <a:gd name="T95" fmla="*/ 302 h 493"/>
              <a:gd name="T96" fmla="*/ 635 w 652"/>
              <a:gd name="T97" fmla="*/ 294 h 493"/>
              <a:gd name="T98" fmla="*/ 648 w 652"/>
              <a:gd name="T99" fmla="*/ 281 h 493"/>
              <a:gd name="T100" fmla="*/ 651 w 652"/>
              <a:gd name="T101" fmla="*/ 266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4617794" y="3321844"/>
            <a:ext cx="1525588" cy="1093788"/>
          </a:xfrm>
          <a:custGeom>
            <a:avLst/>
            <a:gdLst>
              <a:gd name="T0" fmla="*/ 241 w 406"/>
              <a:gd name="T1" fmla="*/ 29 h 291"/>
              <a:gd name="T2" fmla="*/ 228 w 406"/>
              <a:gd name="T3" fmla="*/ 42 h 291"/>
              <a:gd name="T4" fmla="*/ 190 w 406"/>
              <a:gd name="T5" fmla="*/ 14 h 291"/>
              <a:gd name="T6" fmla="*/ 178 w 406"/>
              <a:gd name="T7" fmla="*/ 9 h 291"/>
              <a:gd name="T8" fmla="*/ 144 w 406"/>
              <a:gd name="T9" fmla="*/ 2 h 291"/>
              <a:gd name="T10" fmla="*/ 114 w 406"/>
              <a:gd name="T11" fmla="*/ 5 h 291"/>
              <a:gd name="T12" fmla="*/ 98 w 406"/>
              <a:gd name="T13" fmla="*/ 10 h 291"/>
              <a:gd name="T14" fmla="*/ 72 w 406"/>
              <a:gd name="T15" fmla="*/ 13 h 291"/>
              <a:gd name="T16" fmla="*/ 41 w 406"/>
              <a:gd name="T17" fmla="*/ 20 h 291"/>
              <a:gd name="T18" fmla="*/ 49 w 406"/>
              <a:gd name="T19" fmla="*/ 45 h 291"/>
              <a:gd name="T20" fmla="*/ 62 w 406"/>
              <a:gd name="T21" fmla="*/ 65 h 291"/>
              <a:gd name="T22" fmla="*/ 52 w 406"/>
              <a:gd name="T23" fmla="*/ 89 h 291"/>
              <a:gd name="T24" fmla="*/ 56 w 406"/>
              <a:gd name="T25" fmla="*/ 102 h 291"/>
              <a:gd name="T26" fmla="*/ 30 w 406"/>
              <a:gd name="T27" fmla="*/ 105 h 291"/>
              <a:gd name="T28" fmla="*/ 10 w 406"/>
              <a:gd name="T29" fmla="*/ 121 h 291"/>
              <a:gd name="T30" fmla="*/ 2 w 406"/>
              <a:gd name="T31" fmla="*/ 136 h 291"/>
              <a:gd name="T32" fmla="*/ 5 w 406"/>
              <a:gd name="T33" fmla="*/ 169 h 291"/>
              <a:gd name="T34" fmla="*/ 8 w 406"/>
              <a:gd name="T35" fmla="*/ 197 h 291"/>
              <a:gd name="T36" fmla="*/ 38 w 406"/>
              <a:gd name="T37" fmla="*/ 209 h 291"/>
              <a:gd name="T38" fmla="*/ 50 w 406"/>
              <a:gd name="T39" fmla="*/ 217 h 291"/>
              <a:gd name="T40" fmla="*/ 63 w 406"/>
              <a:gd name="T41" fmla="*/ 229 h 291"/>
              <a:gd name="T42" fmla="*/ 93 w 406"/>
              <a:gd name="T43" fmla="*/ 241 h 291"/>
              <a:gd name="T44" fmla="*/ 136 w 406"/>
              <a:gd name="T45" fmla="*/ 250 h 291"/>
              <a:gd name="T46" fmla="*/ 158 w 406"/>
              <a:gd name="T47" fmla="*/ 256 h 291"/>
              <a:gd name="T48" fmla="*/ 170 w 406"/>
              <a:gd name="T49" fmla="*/ 268 h 291"/>
              <a:gd name="T50" fmla="*/ 174 w 406"/>
              <a:gd name="T51" fmla="*/ 277 h 291"/>
              <a:gd name="T52" fmla="*/ 183 w 406"/>
              <a:gd name="T53" fmla="*/ 289 h 291"/>
              <a:gd name="T54" fmla="*/ 195 w 406"/>
              <a:gd name="T55" fmla="*/ 284 h 291"/>
              <a:gd name="T56" fmla="*/ 210 w 406"/>
              <a:gd name="T57" fmla="*/ 279 h 291"/>
              <a:gd name="T58" fmla="*/ 222 w 406"/>
              <a:gd name="T59" fmla="*/ 276 h 291"/>
              <a:gd name="T60" fmla="*/ 226 w 406"/>
              <a:gd name="T61" fmla="*/ 261 h 291"/>
              <a:gd name="T62" fmla="*/ 242 w 406"/>
              <a:gd name="T63" fmla="*/ 235 h 291"/>
              <a:gd name="T64" fmla="*/ 239 w 406"/>
              <a:gd name="T65" fmla="*/ 210 h 291"/>
              <a:gd name="T66" fmla="*/ 246 w 406"/>
              <a:gd name="T67" fmla="*/ 203 h 291"/>
              <a:gd name="T68" fmla="*/ 278 w 406"/>
              <a:gd name="T69" fmla="*/ 213 h 291"/>
              <a:gd name="T70" fmla="*/ 284 w 406"/>
              <a:gd name="T71" fmla="*/ 231 h 291"/>
              <a:gd name="T72" fmla="*/ 299 w 406"/>
              <a:gd name="T73" fmla="*/ 249 h 291"/>
              <a:gd name="T74" fmla="*/ 325 w 406"/>
              <a:gd name="T75" fmla="*/ 259 h 291"/>
              <a:gd name="T76" fmla="*/ 332 w 406"/>
              <a:gd name="T77" fmla="*/ 261 h 291"/>
              <a:gd name="T78" fmla="*/ 350 w 406"/>
              <a:gd name="T79" fmla="*/ 254 h 291"/>
              <a:gd name="T80" fmla="*/ 361 w 406"/>
              <a:gd name="T81" fmla="*/ 236 h 291"/>
              <a:gd name="T82" fmla="*/ 346 w 406"/>
              <a:gd name="T83" fmla="*/ 229 h 291"/>
              <a:gd name="T84" fmla="*/ 367 w 406"/>
              <a:gd name="T85" fmla="*/ 203 h 291"/>
              <a:gd name="T86" fmla="*/ 376 w 406"/>
              <a:gd name="T87" fmla="*/ 175 h 291"/>
              <a:gd name="T88" fmla="*/ 402 w 406"/>
              <a:gd name="T89" fmla="*/ 145 h 291"/>
              <a:gd name="T90" fmla="*/ 400 w 406"/>
              <a:gd name="T91" fmla="*/ 127 h 291"/>
              <a:gd name="T92" fmla="*/ 382 w 406"/>
              <a:gd name="T93" fmla="*/ 84 h 291"/>
              <a:gd name="T94" fmla="*/ 368 w 406"/>
              <a:gd name="T95" fmla="*/ 79 h 291"/>
              <a:gd name="T96" fmla="*/ 336 w 406"/>
              <a:gd name="T97" fmla="*/ 50 h 291"/>
              <a:gd name="T98" fmla="*/ 328 w 406"/>
              <a:gd name="T99" fmla="*/ 53 h 291"/>
              <a:gd name="T100" fmla="*/ 308 w 406"/>
              <a:gd name="T101" fmla="*/ 39 h 291"/>
              <a:gd name="T102" fmla="*/ 281 w 406"/>
              <a:gd name="T103" fmla="*/ 25 h 291"/>
              <a:gd name="T104" fmla="*/ 272 w 406"/>
              <a:gd name="T105" fmla="*/ 27 h 291"/>
              <a:gd name="T106" fmla="*/ 242 w 406"/>
              <a:gd name="T107" fmla="*/ 1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492506" y="4088606"/>
            <a:ext cx="1319213" cy="1157288"/>
          </a:xfrm>
          <a:custGeom>
            <a:avLst/>
            <a:gdLst>
              <a:gd name="T0" fmla="*/ 10 w 351"/>
              <a:gd name="T1" fmla="*/ 14 h 308"/>
              <a:gd name="T2" fmla="*/ 9 w 351"/>
              <a:gd name="T3" fmla="*/ 35 h 308"/>
              <a:gd name="T4" fmla="*/ 5 w 351"/>
              <a:gd name="T5" fmla="*/ 57 h 308"/>
              <a:gd name="T6" fmla="*/ 19 w 351"/>
              <a:gd name="T7" fmla="*/ 69 h 308"/>
              <a:gd name="T8" fmla="*/ 35 w 351"/>
              <a:gd name="T9" fmla="*/ 97 h 308"/>
              <a:gd name="T10" fmla="*/ 37 w 351"/>
              <a:gd name="T11" fmla="*/ 122 h 308"/>
              <a:gd name="T12" fmla="*/ 45 w 351"/>
              <a:gd name="T13" fmla="*/ 143 h 308"/>
              <a:gd name="T14" fmla="*/ 50 w 351"/>
              <a:gd name="T15" fmla="*/ 175 h 308"/>
              <a:gd name="T16" fmla="*/ 47 w 351"/>
              <a:gd name="T17" fmla="*/ 218 h 308"/>
              <a:gd name="T18" fmla="*/ 55 w 351"/>
              <a:gd name="T19" fmla="*/ 231 h 308"/>
              <a:gd name="T20" fmla="*/ 62 w 351"/>
              <a:gd name="T21" fmla="*/ 213 h 308"/>
              <a:gd name="T22" fmla="*/ 78 w 351"/>
              <a:gd name="T23" fmla="*/ 220 h 308"/>
              <a:gd name="T24" fmla="*/ 85 w 351"/>
              <a:gd name="T25" fmla="*/ 237 h 308"/>
              <a:gd name="T26" fmla="*/ 102 w 351"/>
              <a:gd name="T27" fmla="*/ 239 h 308"/>
              <a:gd name="T28" fmla="*/ 119 w 351"/>
              <a:gd name="T29" fmla="*/ 279 h 308"/>
              <a:gd name="T30" fmla="*/ 123 w 351"/>
              <a:gd name="T31" fmla="*/ 299 h 308"/>
              <a:gd name="T32" fmla="*/ 131 w 351"/>
              <a:gd name="T33" fmla="*/ 308 h 308"/>
              <a:gd name="T34" fmla="*/ 153 w 351"/>
              <a:gd name="T35" fmla="*/ 293 h 308"/>
              <a:gd name="T36" fmla="*/ 164 w 351"/>
              <a:gd name="T37" fmla="*/ 268 h 308"/>
              <a:gd name="T38" fmla="*/ 173 w 351"/>
              <a:gd name="T39" fmla="*/ 255 h 308"/>
              <a:gd name="T40" fmla="*/ 187 w 351"/>
              <a:gd name="T41" fmla="*/ 235 h 308"/>
              <a:gd name="T42" fmla="*/ 195 w 351"/>
              <a:gd name="T43" fmla="*/ 218 h 308"/>
              <a:gd name="T44" fmla="*/ 221 w 351"/>
              <a:gd name="T45" fmla="*/ 225 h 308"/>
              <a:gd name="T46" fmla="*/ 229 w 351"/>
              <a:gd name="T47" fmla="*/ 236 h 308"/>
              <a:gd name="T48" fmla="*/ 240 w 351"/>
              <a:gd name="T49" fmla="*/ 233 h 308"/>
              <a:gd name="T50" fmla="*/ 255 w 351"/>
              <a:gd name="T51" fmla="*/ 249 h 308"/>
              <a:gd name="T52" fmla="*/ 275 w 351"/>
              <a:gd name="T53" fmla="*/ 233 h 308"/>
              <a:gd name="T54" fmla="*/ 264 w 351"/>
              <a:gd name="T55" fmla="*/ 229 h 308"/>
              <a:gd name="T56" fmla="*/ 259 w 351"/>
              <a:gd name="T57" fmla="*/ 210 h 308"/>
              <a:gd name="T58" fmla="*/ 275 w 351"/>
              <a:gd name="T59" fmla="*/ 209 h 308"/>
              <a:gd name="T60" fmla="*/ 259 w 351"/>
              <a:gd name="T61" fmla="*/ 187 h 308"/>
              <a:gd name="T62" fmla="*/ 255 w 351"/>
              <a:gd name="T63" fmla="*/ 163 h 308"/>
              <a:gd name="T64" fmla="*/ 303 w 351"/>
              <a:gd name="T65" fmla="*/ 143 h 308"/>
              <a:gd name="T66" fmla="*/ 327 w 351"/>
              <a:gd name="T67" fmla="*/ 121 h 308"/>
              <a:gd name="T68" fmla="*/ 333 w 351"/>
              <a:gd name="T69" fmla="*/ 111 h 308"/>
              <a:gd name="T70" fmla="*/ 343 w 351"/>
              <a:gd name="T71" fmla="*/ 85 h 308"/>
              <a:gd name="T72" fmla="*/ 325 w 351"/>
              <a:gd name="T73" fmla="*/ 78 h 308"/>
              <a:gd name="T74" fmla="*/ 315 w 351"/>
              <a:gd name="T75" fmla="*/ 68 h 308"/>
              <a:gd name="T76" fmla="*/ 304 w 351"/>
              <a:gd name="T77" fmla="*/ 73 h 308"/>
              <a:gd name="T78" fmla="*/ 298 w 351"/>
              <a:gd name="T79" fmla="*/ 63 h 308"/>
              <a:gd name="T80" fmla="*/ 287 w 351"/>
              <a:gd name="T81" fmla="*/ 62 h 308"/>
              <a:gd name="T82" fmla="*/ 263 w 351"/>
              <a:gd name="T83" fmla="*/ 58 h 308"/>
              <a:gd name="T84" fmla="*/ 253 w 351"/>
              <a:gd name="T85" fmla="*/ 59 h 308"/>
              <a:gd name="T86" fmla="*/ 219 w 351"/>
              <a:gd name="T87" fmla="*/ 55 h 308"/>
              <a:gd name="T88" fmla="*/ 217 w 351"/>
              <a:gd name="T89" fmla="*/ 39 h 308"/>
              <a:gd name="T90" fmla="*/ 180 w 351"/>
              <a:gd name="T91" fmla="*/ 16 h 308"/>
              <a:gd name="T92" fmla="*/ 163 w 351"/>
              <a:gd name="T93" fmla="*/ 5 h 308"/>
              <a:gd name="T94" fmla="*/ 160 w 351"/>
              <a:gd name="T95" fmla="*/ 31 h 308"/>
              <a:gd name="T96" fmla="*/ 140 w 351"/>
              <a:gd name="T97" fmla="*/ 33 h 308"/>
              <a:gd name="T98" fmla="*/ 131 w 351"/>
              <a:gd name="T99" fmla="*/ 41 h 308"/>
              <a:gd name="T100" fmla="*/ 122 w 351"/>
              <a:gd name="T101" fmla="*/ 55 h 308"/>
              <a:gd name="T102" fmla="*/ 95 w 351"/>
              <a:gd name="T103" fmla="*/ 67 h 308"/>
              <a:gd name="T104" fmla="*/ 77 w 351"/>
              <a:gd name="T105" fmla="*/ 50 h 308"/>
              <a:gd name="T106" fmla="*/ 63 w 351"/>
              <a:gd name="T107" fmla="*/ 47 h 308"/>
              <a:gd name="T108" fmla="*/ 49 w 351"/>
              <a:gd name="T109" fmla="*/ 31 h 308"/>
              <a:gd name="T110" fmla="*/ 34 w 351"/>
              <a:gd name="T111" fmla="*/ 7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298581" y="3618706"/>
            <a:ext cx="2363788" cy="1435100"/>
          </a:xfrm>
          <a:custGeom>
            <a:avLst/>
            <a:gdLst>
              <a:gd name="T0" fmla="*/ 67 w 629"/>
              <a:gd name="T1" fmla="*/ 18 h 382"/>
              <a:gd name="T2" fmla="*/ 34 w 629"/>
              <a:gd name="T3" fmla="*/ 29 h 382"/>
              <a:gd name="T4" fmla="*/ 21 w 629"/>
              <a:gd name="T5" fmla="*/ 54 h 382"/>
              <a:gd name="T6" fmla="*/ 10 w 629"/>
              <a:gd name="T7" fmla="*/ 105 h 382"/>
              <a:gd name="T8" fmla="*/ 9 w 629"/>
              <a:gd name="T9" fmla="*/ 119 h 382"/>
              <a:gd name="T10" fmla="*/ 31 w 629"/>
              <a:gd name="T11" fmla="*/ 166 h 382"/>
              <a:gd name="T12" fmla="*/ 65 w 629"/>
              <a:gd name="T13" fmla="*/ 204 h 382"/>
              <a:gd name="T14" fmla="*/ 92 w 629"/>
              <a:gd name="T15" fmla="*/ 196 h 382"/>
              <a:gd name="T16" fmla="*/ 118 w 629"/>
              <a:gd name="T17" fmla="*/ 230 h 382"/>
              <a:gd name="T18" fmla="*/ 145 w 629"/>
              <a:gd name="T19" fmla="*/ 250 h 382"/>
              <a:gd name="T20" fmla="*/ 157 w 629"/>
              <a:gd name="T21" fmla="*/ 271 h 382"/>
              <a:gd name="T22" fmla="*/ 189 w 629"/>
              <a:gd name="T23" fmla="*/ 293 h 382"/>
              <a:gd name="T24" fmla="*/ 204 w 629"/>
              <a:gd name="T25" fmla="*/ 302 h 382"/>
              <a:gd name="T26" fmla="*/ 236 w 629"/>
              <a:gd name="T27" fmla="*/ 314 h 382"/>
              <a:gd name="T28" fmla="*/ 299 w 629"/>
              <a:gd name="T29" fmla="*/ 324 h 382"/>
              <a:gd name="T30" fmla="*/ 297 w 629"/>
              <a:gd name="T31" fmla="*/ 350 h 382"/>
              <a:gd name="T32" fmla="*/ 387 w 629"/>
              <a:gd name="T33" fmla="*/ 339 h 382"/>
              <a:gd name="T34" fmla="*/ 397 w 629"/>
              <a:gd name="T35" fmla="*/ 369 h 382"/>
              <a:gd name="T36" fmla="*/ 479 w 629"/>
              <a:gd name="T37" fmla="*/ 357 h 382"/>
              <a:gd name="T38" fmla="*/ 513 w 629"/>
              <a:gd name="T39" fmla="*/ 340 h 382"/>
              <a:gd name="T40" fmla="*/ 569 w 629"/>
              <a:gd name="T41" fmla="*/ 360 h 382"/>
              <a:gd name="T42" fmla="*/ 570 w 629"/>
              <a:gd name="T43" fmla="*/ 358 h 382"/>
              <a:gd name="T44" fmla="*/ 597 w 629"/>
              <a:gd name="T45" fmla="*/ 348 h 382"/>
              <a:gd name="T46" fmla="*/ 608 w 629"/>
              <a:gd name="T47" fmla="*/ 332 h 382"/>
              <a:gd name="T48" fmla="*/ 624 w 629"/>
              <a:gd name="T49" fmla="*/ 281 h 382"/>
              <a:gd name="T50" fmla="*/ 617 w 629"/>
              <a:gd name="T51" fmla="*/ 248 h 382"/>
              <a:gd name="T52" fmla="*/ 601 w 629"/>
              <a:gd name="T53" fmla="*/ 207 h 382"/>
              <a:gd name="T54" fmla="*/ 593 w 629"/>
              <a:gd name="T55" fmla="*/ 192 h 382"/>
              <a:gd name="T56" fmla="*/ 583 w 629"/>
              <a:gd name="T57" fmla="*/ 197 h 382"/>
              <a:gd name="T58" fmla="*/ 558 w 629"/>
              <a:gd name="T59" fmla="*/ 203 h 382"/>
              <a:gd name="T60" fmla="*/ 532 w 629"/>
              <a:gd name="T61" fmla="*/ 214 h 382"/>
              <a:gd name="T62" fmla="*/ 513 w 629"/>
              <a:gd name="T63" fmla="*/ 190 h 382"/>
              <a:gd name="T64" fmla="*/ 496 w 629"/>
              <a:gd name="T65" fmla="*/ 172 h 382"/>
              <a:gd name="T66" fmla="*/ 443 w 629"/>
              <a:gd name="T67" fmla="*/ 166 h 382"/>
              <a:gd name="T68" fmla="*/ 403 w 629"/>
              <a:gd name="T69" fmla="*/ 150 h 382"/>
              <a:gd name="T70" fmla="*/ 389 w 629"/>
              <a:gd name="T71" fmla="*/ 134 h 382"/>
              <a:gd name="T72" fmla="*/ 369 w 629"/>
              <a:gd name="T73" fmla="*/ 136 h 382"/>
              <a:gd name="T74" fmla="*/ 347 w 629"/>
              <a:gd name="T75" fmla="*/ 98 h 382"/>
              <a:gd name="T76" fmla="*/ 356 w 629"/>
              <a:gd name="T77" fmla="*/ 74 h 382"/>
              <a:gd name="T78" fmla="*/ 357 w 629"/>
              <a:gd name="T79" fmla="*/ 40 h 382"/>
              <a:gd name="T80" fmla="*/ 357 w 629"/>
              <a:gd name="T81" fmla="*/ 22 h 382"/>
              <a:gd name="T82" fmla="*/ 355 w 629"/>
              <a:gd name="T83" fmla="*/ 20 h 382"/>
              <a:gd name="T84" fmla="*/ 347 w 629"/>
              <a:gd name="T85" fmla="*/ 15 h 382"/>
              <a:gd name="T86" fmla="*/ 305 w 629"/>
              <a:gd name="T87" fmla="*/ 2 h 382"/>
              <a:gd name="T88" fmla="*/ 260 w 629"/>
              <a:gd name="T89" fmla="*/ 12 h 382"/>
              <a:gd name="T90" fmla="*/ 221 w 629"/>
              <a:gd name="T91" fmla="*/ 18 h 382"/>
              <a:gd name="T92" fmla="*/ 206 w 629"/>
              <a:gd name="T93" fmla="*/ 20 h 382"/>
              <a:gd name="T94" fmla="*/ 171 w 629"/>
              <a:gd name="T95" fmla="*/ 18 h 382"/>
              <a:gd name="T96" fmla="*/ 152 w 629"/>
              <a:gd name="T97" fmla="*/ 0 h 382"/>
              <a:gd name="T98" fmla="*/ 135 w 629"/>
              <a:gd name="T99" fmla="*/ 10 h 382"/>
              <a:gd name="T100" fmla="*/ 92 w 629"/>
              <a:gd name="T101" fmla="*/ 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5451231" y="4814094"/>
            <a:ext cx="1068388" cy="1111250"/>
          </a:xfrm>
          <a:custGeom>
            <a:avLst/>
            <a:gdLst>
              <a:gd name="T0" fmla="*/ 10 w 284"/>
              <a:gd name="T1" fmla="*/ 182 h 296"/>
              <a:gd name="T2" fmla="*/ 41 w 284"/>
              <a:gd name="T3" fmla="*/ 181 h 296"/>
              <a:gd name="T4" fmla="*/ 42 w 284"/>
              <a:gd name="T5" fmla="*/ 195 h 296"/>
              <a:gd name="T6" fmla="*/ 68 w 284"/>
              <a:gd name="T7" fmla="*/ 221 h 296"/>
              <a:gd name="T8" fmla="*/ 72 w 284"/>
              <a:gd name="T9" fmla="*/ 260 h 296"/>
              <a:gd name="T10" fmla="*/ 110 w 284"/>
              <a:gd name="T11" fmla="*/ 270 h 296"/>
              <a:gd name="T12" fmla="*/ 118 w 284"/>
              <a:gd name="T13" fmla="*/ 282 h 296"/>
              <a:gd name="T14" fmla="*/ 136 w 284"/>
              <a:gd name="T15" fmla="*/ 296 h 296"/>
              <a:gd name="T16" fmla="*/ 136 w 284"/>
              <a:gd name="T17" fmla="*/ 284 h 296"/>
              <a:gd name="T18" fmla="*/ 135 w 284"/>
              <a:gd name="T19" fmla="*/ 244 h 296"/>
              <a:gd name="T20" fmla="*/ 162 w 284"/>
              <a:gd name="T21" fmla="*/ 236 h 296"/>
              <a:gd name="T22" fmla="*/ 190 w 284"/>
              <a:gd name="T23" fmla="*/ 236 h 296"/>
              <a:gd name="T24" fmla="*/ 220 w 284"/>
              <a:gd name="T25" fmla="*/ 233 h 296"/>
              <a:gd name="T26" fmla="*/ 256 w 284"/>
              <a:gd name="T27" fmla="*/ 211 h 296"/>
              <a:gd name="T28" fmla="*/ 265 w 284"/>
              <a:gd name="T29" fmla="*/ 214 h 296"/>
              <a:gd name="T30" fmla="*/ 270 w 284"/>
              <a:gd name="T31" fmla="*/ 216 h 296"/>
              <a:gd name="T32" fmla="*/ 284 w 284"/>
              <a:gd name="T33" fmla="*/ 205 h 296"/>
              <a:gd name="T34" fmla="*/ 274 w 284"/>
              <a:gd name="T35" fmla="*/ 194 h 296"/>
              <a:gd name="T36" fmla="*/ 252 w 284"/>
              <a:gd name="T37" fmla="*/ 180 h 296"/>
              <a:gd name="T38" fmla="*/ 236 w 284"/>
              <a:gd name="T39" fmla="*/ 182 h 296"/>
              <a:gd name="T40" fmla="*/ 230 w 284"/>
              <a:gd name="T41" fmla="*/ 170 h 296"/>
              <a:gd name="T42" fmla="*/ 234 w 284"/>
              <a:gd name="T43" fmla="*/ 155 h 296"/>
              <a:gd name="T44" fmla="*/ 226 w 284"/>
              <a:gd name="T45" fmla="*/ 136 h 296"/>
              <a:gd name="T46" fmla="*/ 232 w 284"/>
              <a:gd name="T47" fmla="*/ 106 h 296"/>
              <a:gd name="T48" fmla="*/ 216 w 284"/>
              <a:gd name="T49" fmla="*/ 102 h 296"/>
              <a:gd name="T50" fmla="*/ 200 w 284"/>
              <a:gd name="T51" fmla="*/ 84 h 296"/>
              <a:gd name="T52" fmla="*/ 198 w 284"/>
              <a:gd name="T53" fmla="*/ 74 h 296"/>
              <a:gd name="T54" fmla="*/ 206 w 284"/>
              <a:gd name="T55" fmla="*/ 66 h 296"/>
              <a:gd name="T56" fmla="*/ 236 w 284"/>
              <a:gd name="T57" fmla="*/ 63 h 296"/>
              <a:gd name="T58" fmla="*/ 243 w 284"/>
              <a:gd name="T59" fmla="*/ 66 h 296"/>
              <a:gd name="T60" fmla="*/ 256 w 284"/>
              <a:gd name="T61" fmla="*/ 54 h 296"/>
              <a:gd name="T62" fmla="*/ 235 w 284"/>
              <a:gd name="T63" fmla="*/ 52 h 296"/>
              <a:gd name="T64" fmla="*/ 227 w 284"/>
              <a:gd name="T65" fmla="*/ 44 h 296"/>
              <a:gd name="T66" fmla="*/ 222 w 284"/>
              <a:gd name="T67" fmla="*/ 22 h 296"/>
              <a:gd name="T68" fmla="*/ 198 w 284"/>
              <a:gd name="T69" fmla="*/ 34 h 296"/>
              <a:gd name="T70" fmla="*/ 201 w 284"/>
              <a:gd name="T71" fmla="*/ 50 h 296"/>
              <a:gd name="T72" fmla="*/ 193 w 284"/>
              <a:gd name="T73" fmla="*/ 62 h 296"/>
              <a:gd name="T74" fmla="*/ 183 w 284"/>
              <a:gd name="T75" fmla="*/ 85 h 296"/>
              <a:gd name="T76" fmla="*/ 183 w 284"/>
              <a:gd name="T77" fmla="*/ 98 h 296"/>
              <a:gd name="T78" fmla="*/ 178 w 284"/>
              <a:gd name="T79" fmla="*/ 104 h 296"/>
              <a:gd name="T80" fmla="*/ 173 w 284"/>
              <a:gd name="T81" fmla="*/ 107 h 296"/>
              <a:gd name="T82" fmla="*/ 154 w 284"/>
              <a:gd name="T83" fmla="*/ 112 h 296"/>
              <a:gd name="T84" fmla="*/ 138 w 284"/>
              <a:gd name="T85" fmla="*/ 110 h 296"/>
              <a:gd name="T86" fmla="*/ 129 w 284"/>
              <a:gd name="T87" fmla="*/ 106 h 296"/>
              <a:gd name="T88" fmla="*/ 122 w 284"/>
              <a:gd name="T89" fmla="*/ 84 h 296"/>
              <a:gd name="T90" fmla="*/ 113 w 284"/>
              <a:gd name="T91" fmla="*/ 64 h 296"/>
              <a:gd name="T92" fmla="*/ 110 w 284"/>
              <a:gd name="T93" fmla="*/ 57 h 296"/>
              <a:gd name="T94" fmla="*/ 100 w 284"/>
              <a:gd name="T95" fmla="*/ 52 h 296"/>
              <a:gd name="T96" fmla="*/ 86 w 284"/>
              <a:gd name="T97" fmla="*/ 44 h 296"/>
              <a:gd name="T98" fmla="*/ 86 w 284"/>
              <a:gd name="T99" fmla="*/ 35 h 296"/>
              <a:gd name="T100" fmla="*/ 77 w 284"/>
              <a:gd name="T101" fmla="*/ 29 h 296"/>
              <a:gd name="T102" fmla="*/ 61 w 284"/>
              <a:gd name="T103" fmla="*/ 42 h 296"/>
              <a:gd name="T104" fmla="*/ 50 w 284"/>
              <a:gd name="T105" fmla="*/ 21 h 296"/>
              <a:gd name="T106" fmla="*/ 40 w 284"/>
              <a:gd name="T107" fmla="*/ 10 h 296"/>
              <a:gd name="T108" fmla="*/ 28 w 284"/>
              <a:gd name="T109" fmla="*/ 33 h 296"/>
              <a:gd name="T110" fmla="*/ 28 w 284"/>
              <a:gd name="T111" fmla="*/ 54 h 296"/>
              <a:gd name="T112" fmla="*/ 46 w 284"/>
              <a:gd name="T113" fmla="*/ 70 h 296"/>
              <a:gd name="T114" fmla="*/ 31 w 284"/>
              <a:gd name="T115" fmla="*/ 128 h 296"/>
              <a:gd name="T116" fmla="*/ 2 w 284"/>
              <a:gd name="T117" fmla="*/ 174 h 296"/>
              <a:gd name="T118" fmla="*/ 2 w 284"/>
              <a:gd name="T119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6217994" y="4798219"/>
            <a:ext cx="722313" cy="623888"/>
          </a:xfrm>
          <a:custGeom>
            <a:avLst/>
            <a:gdLst>
              <a:gd name="T0" fmla="*/ 142 w 192"/>
              <a:gd name="T1" fmla="*/ 7 h 166"/>
              <a:gd name="T2" fmla="*/ 131 w 192"/>
              <a:gd name="T3" fmla="*/ 10 h 166"/>
              <a:gd name="T4" fmla="*/ 129 w 192"/>
              <a:gd name="T5" fmla="*/ 0 h 166"/>
              <a:gd name="T6" fmla="*/ 125 w 192"/>
              <a:gd name="T7" fmla="*/ 10 h 166"/>
              <a:gd name="T8" fmla="*/ 119 w 192"/>
              <a:gd name="T9" fmla="*/ 18 h 166"/>
              <a:gd name="T10" fmla="*/ 108 w 192"/>
              <a:gd name="T11" fmla="*/ 17 h 166"/>
              <a:gd name="T12" fmla="*/ 106 w 192"/>
              <a:gd name="T13" fmla="*/ 25 h 166"/>
              <a:gd name="T14" fmla="*/ 94 w 192"/>
              <a:gd name="T15" fmla="*/ 28 h 166"/>
              <a:gd name="T16" fmla="*/ 90 w 192"/>
              <a:gd name="T17" fmla="*/ 30 h 166"/>
              <a:gd name="T18" fmla="*/ 80 w 192"/>
              <a:gd name="T19" fmla="*/ 26 h 166"/>
              <a:gd name="T20" fmla="*/ 73 w 192"/>
              <a:gd name="T21" fmla="*/ 24 h 166"/>
              <a:gd name="T22" fmla="*/ 84 w 192"/>
              <a:gd name="T23" fmla="*/ 40 h 166"/>
              <a:gd name="T24" fmla="*/ 90 w 192"/>
              <a:gd name="T25" fmla="*/ 46 h 166"/>
              <a:gd name="T26" fmla="*/ 88 w 192"/>
              <a:gd name="T27" fmla="*/ 55 h 166"/>
              <a:gd name="T28" fmla="*/ 69 w 192"/>
              <a:gd name="T29" fmla="*/ 64 h 166"/>
              <a:gd name="T30" fmla="*/ 62 w 192"/>
              <a:gd name="T31" fmla="*/ 65 h 166"/>
              <a:gd name="T32" fmla="*/ 55 w 192"/>
              <a:gd name="T33" fmla="*/ 63 h 166"/>
              <a:gd name="T34" fmla="*/ 47 w 192"/>
              <a:gd name="T35" fmla="*/ 71 h 166"/>
              <a:gd name="T36" fmla="*/ 39 w 192"/>
              <a:gd name="T37" fmla="*/ 74 h 166"/>
              <a:gd name="T38" fmla="*/ 8 w 192"/>
              <a:gd name="T39" fmla="*/ 74 h 166"/>
              <a:gd name="T40" fmla="*/ 4 w 192"/>
              <a:gd name="T41" fmla="*/ 96 h 166"/>
              <a:gd name="T42" fmla="*/ 11 w 192"/>
              <a:gd name="T43" fmla="*/ 100 h 166"/>
              <a:gd name="T44" fmla="*/ 15 w 192"/>
              <a:gd name="T45" fmla="*/ 95 h 166"/>
              <a:gd name="T46" fmla="*/ 28 w 192"/>
              <a:gd name="T47" fmla="*/ 96 h 166"/>
              <a:gd name="T48" fmla="*/ 31 w 192"/>
              <a:gd name="T49" fmla="*/ 118 h 166"/>
              <a:gd name="T50" fmla="*/ 26 w 192"/>
              <a:gd name="T51" fmla="*/ 130 h 166"/>
              <a:gd name="T52" fmla="*/ 38 w 192"/>
              <a:gd name="T53" fmla="*/ 148 h 166"/>
              <a:gd name="T54" fmla="*/ 33 w 192"/>
              <a:gd name="T55" fmla="*/ 166 h 166"/>
              <a:gd name="T56" fmla="*/ 46 w 192"/>
              <a:gd name="T57" fmla="*/ 159 h 166"/>
              <a:gd name="T58" fmla="*/ 55 w 192"/>
              <a:gd name="T59" fmla="*/ 160 h 166"/>
              <a:gd name="T60" fmla="*/ 84 w 192"/>
              <a:gd name="T61" fmla="*/ 160 h 166"/>
              <a:gd name="T62" fmla="*/ 98 w 192"/>
              <a:gd name="T63" fmla="*/ 150 h 166"/>
              <a:gd name="T64" fmla="*/ 114 w 192"/>
              <a:gd name="T65" fmla="*/ 137 h 166"/>
              <a:gd name="T66" fmla="*/ 124 w 192"/>
              <a:gd name="T67" fmla="*/ 141 h 166"/>
              <a:gd name="T68" fmla="*/ 137 w 192"/>
              <a:gd name="T69" fmla="*/ 146 h 166"/>
              <a:gd name="T70" fmla="*/ 146 w 192"/>
              <a:gd name="T71" fmla="*/ 149 h 166"/>
              <a:gd name="T72" fmla="*/ 148 w 192"/>
              <a:gd name="T73" fmla="*/ 144 h 166"/>
              <a:gd name="T74" fmla="*/ 151 w 192"/>
              <a:gd name="T75" fmla="*/ 142 h 166"/>
              <a:gd name="T76" fmla="*/ 157 w 192"/>
              <a:gd name="T77" fmla="*/ 138 h 166"/>
              <a:gd name="T78" fmla="*/ 173 w 192"/>
              <a:gd name="T79" fmla="*/ 126 h 166"/>
              <a:gd name="T80" fmla="*/ 176 w 192"/>
              <a:gd name="T81" fmla="*/ 124 h 166"/>
              <a:gd name="T82" fmla="*/ 183 w 192"/>
              <a:gd name="T83" fmla="*/ 122 h 166"/>
              <a:gd name="T84" fmla="*/ 190 w 192"/>
              <a:gd name="T85" fmla="*/ 118 h 166"/>
              <a:gd name="T86" fmla="*/ 186 w 192"/>
              <a:gd name="T87" fmla="*/ 103 h 166"/>
              <a:gd name="T88" fmla="*/ 188 w 192"/>
              <a:gd name="T89" fmla="*/ 94 h 166"/>
              <a:gd name="T90" fmla="*/ 174 w 192"/>
              <a:gd name="T91" fmla="*/ 83 h 166"/>
              <a:gd name="T92" fmla="*/ 186 w 192"/>
              <a:gd name="T93" fmla="*/ 34 h 166"/>
              <a:gd name="T94" fmla="*/ 178 w 192"/>
              <a:gd name="T95" fmla="*/ 38 h 166"/>
              <a:gd name="T96" fmla="*/ 168 w 192"/>
              <a:gd name="T97" fmla="*/ 38 h 166"/>
              <a:gd name="T98" fmla="*/ 167 w 192"/>
              <a:gd name="T99" fmla="*/ 34 h 166"/>
              <a:gd name="T100" fmla="*/ 166 w 192"/>
              <a:gd name="T101" fmla="*/ 32 h 166"/>
              <a:gd name="T102" fmla="*/ 156 w 192"/>
              <a:gd name="T103" fmla="*/ 2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6335469" y="5182394"/>
            <a:ext cx="942975" cy="717550"/>
          </a:xfrm>
          <a:custGeom>
            <a:avLst/>
            <a:gdLst>
              <a:gd name="T0" fmla="*/ 202 w 251"/>
              <a:gd name="T1" fmla="*/ 6 h 191"/>
              <a:gd name="T2" fmla="*/ 188 w 251"/>
              <a:gd name="T3" fmla="*/ 18 h 191"/>
              <a:gd name="T4" fmla="*/ 172 w 251"/>
              <a:gd name="T5" fmla="*/ 22 h 191"/>
              <a:gd name="T6" fmla="*/ 161 w 251"/>
              <a:gd name="T7" fmla="*/ 21 h 191"/>
              <a:gd name="T8" fmla="*/ 161 w 251"/>
              <a:gd name="T9" fmla="*/ 21 h 191"/>
              <a:gd name="T10" fmla="*/ 147 w 251"/>
              <a:gd name="T11" fmla="*/ 26 h 191"/>
              <a:gd name="T12" fmla="*/ 137 w 251"/>
              <a:gd name="T13" fmla="*/ 32 h 191"/>
              <a:gd name="T14" fmla="*/ 127 w 251"/>
              <a:gd name="T15" fmla="*/ 40 h 191"/>
              <a:gd name="T16" fmla="*/ 120 w 251"/>
              <a:gd name="T17" fmla="*/ 47 h 191"/>
              <a:gd name="T18" fmla="*/ 118 w 251"/>
              <a:gd name="T19" fmla="*/ 51 h 191"/>
              <a:gd name="T20" fmla="*/ 103 w 251"/>
              <a:gd name="T21" fmla="*/ 48 h 191"/>
              <a:gd name="T22" fmla="*/ 85 w 251"/>
              <a:gd name="T23" fmla="*/ 40 h 191"/>
              <a:gd name="T24" fmla="*/ 80 w 251"/>
              <a:gd name="T25" fmla="*/ 46 h 191"/>
              <a:gd name="T26" fmla="*/ 74 w 251"/>
              <a:gd name="T27" fmla="*/ 51 h 191"/>
              <a:gd name="T28" fmla="*/ 63 w 251"/>
              <a:gd name="T29" fmla="*/ 58 h 191"/>
              <a:gd name="T30" fmla="*/ 51 w 251"/>
              <a:gd name="T31" fmla="*/ 67 h 191"/>
              <a:gd name="T32" fmla="*/ 23 w 251"/>
              <a:gd name="T33" fmla="*/ 62 h 191"/>
              <a:gd name="T34" fmla="*/ 9 w 251"/>
              <a:gd name="T35" fmla="*/ 65 h 191"/>
              <a:gd name="T36" fmla="*/ 1 w 251"/>
              <a:gd name="T37" fmla="*/ 69 h 191"/>
              <a:gd name="T38" fmla="*/ 2 w 251"/>
              <a:gd name="T39" fmla="*/ 79 h 191"/>
              <a:gd name="T40" fmla="*/ 21 w 251"/>
              <a:gd name="T41" fmla="*/ 79 h 191"/>
              <a:gd name="T42" fmla="*/ 23 w 251"/>
              <a:gd name="T43" fmla="*/ 94 h 191"/>
              <a:gd name="T44" fmla="*/ 38 w 251"/>
              <a:gd name="T45" fmla="*/ 92 h 191"/>
              <a:gd name="T46" fmla="*/ 50 w 251"/>
              <a:gd name="T47" fmla="*/ 89 h 191"/>
              <a:gd name="T48" fmla="*/ 53 w 251"/>
              <a:gd name="T49" fmla="*/ 108 h 191"/>
              <a:gd name="T50" fmla="*/ 46 w 251"/>
              <a:gd name="T51" fmla="*/ 116 h 191"/>
              <a:gd name="T52" fmla="*/ 35 w 251"/>
              <a:gd name="T53" fmla="*/ 124 h 191"/>
              <a:gd name="T54" fmla="*/ 53 w 251"/>
              <a:gd name="T55" fmla="*/ 128 h 191"/>
              <a:gd name="T56" fmla="*/ 61 w 251"/>
              <a:gd name="T57" fmla="*/ 133 h 191"/>
              <a:gd name="T58" fmla="*/ 77 w 251"/>
              <a:gd name="T59" fmla="*/ 142 h 191"/>
              <a:gd name="T60" fmla="*/ 70 w 251"/>
              <a:gd name="T61" fmla="*/ 150 h 191"/>
              <a:gd name="T62" fmla="*/ 97 w 251"/>
              <a:gd name="T63" fmla="*/ 178 h 191"/>
              <a:gd name="T64" fmla="*/ 107 w 251"/>
              <a:gd name="T65" fmla="*/ 174 h 191"/>
              <a:gd name="T66" fmla="*/ 123 w 251"/>
              <a:gd name="T67" fmla="*/ 184 h 191"/>
              <a:gd name="T68" fmla="*/ 127 w 251"/>
              <a:gd name="T69" fmla="*/ 179 h 191"/>
              <a:gd name="T70" fmla="*/ 135 w 251"/>
              <a:gd name="T71" fmla="*/ 180 h 191"/>
              <a:gd name="T72" fmla="*/ 155 w 251"/>
              <a:gd name="T73" fmla="*/ 185 h 191"/>
              <a:gd name="T74" fmla="*/ 157 w 251"/>
              <a:gd name="T75" fmla="*/ 186 h 191"/>
              <a:gd name="T76" fmla="*/ 173 w 251"/>
              <a:gd name="T77" fmla="*/ 173 h 191"/>
              <a:gd name="T78" fmla="*/ 179 w 251"/>
              <a:gd name="T79" fmla="*/ 178 h 191"/>
              <a:gd name="T80" fmla="*/ 183 w 251"/>
              <a:gd name="T81" fmla="*/ 170 h 191"/>
              <a:gd name="T82" fmla="*/ 198 w 251"/>
              <a:gd name="T83" fmla="*/ 152 h 191"/>
              <a:gd name="T84" fmla="*/ 207 w 251"/>
              <a:gd name="T85" fmla="*/ 154 h 191"/>
              <a:gd name="T86" fmla="*/ 205 w 251"/>
              <a:gd name="T87" fmla="*/ 143 h 191"/>
              <a:gd name="T88" fmla="*/ 207 w 251"/>
              <a:gd name="T89" fmla="*/ 137 h 191"/>
              <a:gd name="T90" fmla="*/ 229 w 251"/>
              <a:gd name="T91" fmla="*/ 126 h 191"/>
              <a:gd name="T92" fmla="*/ 228 w 251"/>
              <a:gd name="T93" fmla="*/ 114 h 191"/>
              <a:gd name="T94" fmla="*/ 233 w 251"/>
              <a:gd name="T95" fmla="*/ 105 h 191"/>
              <a:gd name="T96" fmla="*/ 239 w 251"/>
              <a:gd name="T97" fmla="*/ 90 h 191"/>
              <a:gd name="T98" fmla="*/ 248 w 251"/>
              <a:gd name="T99" fmla="*/ 78 h 191"/>
              <a:gd name="T100" fmla="*/ 248 w 251"/>
              <a:gd name="T101" fmla="*/ 67 h 191"/>
              <a:gd name="T102" fmla="*/ 248 w 251"/>
              <a:gd name="T103" fmla="*/ 60 h 191"/>
              <a:gd name="T104" fmla="*/ 227 w 251"/>
              <a:gd name="T105" fmla="*/ 61 h 191"/>
              <a:gd name="T106" fmla="*/ 221 w 251"/>
              <a:gd name="T107" fmla="*/ 51 h 191"/>
              <a:gd name="T108" fmla="*/ 211 w 251"/>
              <a:gd name="T109" fmla="*/ 50 h 191"/>
              <a:gd name="T110" fmla="*/ 222 w 251"/>
              <a:gd name="T111" fmla="*/ 29 h 191"/>
              <a:gd name="T112" fmla="*/ 221 w 251"/>
              <a:gd name="T113" fmla="*/ 14 h 191"/>
              <a:gd name="T114" fmla="*/ 217 w 251"/>
              <a:gd name="T115" fmla="*/ 0 h 191"/>
              <a:gd name="T116" fmla="*/ 208 w 251"/>
              <a:gd name="T117" fmla="*/ 4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6465644" y="4393406"/>
            <a:ext cx="534988" cy="539750"/>
          </a:xfrm>
          <a:custGeom>
            <a:avLst/>
            <a:gdLst>
              <a:gd name="T0" fmla="*/ 134 w 142"/>
              <a:gd name="T1" fmla="*/ 16 h 144"/>
              <a:gd name="T2" fmla="*/ 129 w 142"/>
              <a:gd name="T3" fmla="*/ 14 h 144"/>
              <a:gd name="T4" fmla="*/ 125 w 142"/>
              <a:gd name="T5" fmla="*/ 12 h 144"/>
              <a:gd name="T6" fmla="*/ 117 w 142"/>
              <a:gd name="T7" fmla="*/ 14 h 144"/>
              <a:gd name="T8" fmla="*/ 111 w 142"/>
              <a:gd name="T9" fmla="*/ 11 h 144"/>
              <a:gd name="T10" fmla="*/ 110 w 142"/>
              <a:gd name="T11" fmla="*/ 10 h 144"/>
              <a:gd name="T12" fmla="*/ 102 w 142"/>
              <a:gd name="T13" fmla="*/ 2 h 144"/>
              <a:gd name="T14" fmla="*/ 88 w 142"/>
              <a:gd name="T15" fmla="*/ 8 h 144"/>
              <a:gd name="T16" fmla="*/ 86 w 142"/>
              <a:gd name="T17" fmla="*/ 20 h 144"/>
              <a:gd name="T18" fmla="*/ 81 w 142"/>
              <a:gd name="T19" fmla="*/ 30 h 144"/>
              <a:gd name="T20" fmla="*/ 72 w 142"/>
              <a:gd name="T21" fmla="*/ 43 h 144"/>
              <a:gd name="T22" fmla="*/ 58 w 142"/>
              <a:gd name="T23" fmla="*/ 59 h 144"/>
              <a:gd name="T24" fmla="*/ 44 w 142"/>
              <a:gd name="T25" fmla="*/ 72 h 144"/>
              <a:gd name="T26" fmla="*/ 36 w 142"/>
              <a:gd name="T27" fmla="*/ 82 h 144"/>
              <a:gd name="T28" fmla="*/ 0 w 142"/>
              <a:gd name="T29" fmla="*/ 84 h 144"/>
              <a:gd name="T30" fmla="*/ 10 w 142"/>
              <a:gd name="T31" fmla="*/ 113 h 144"/>
              <a:gd name="T32" fmla="*/ 16 w 142"/>
              <a:gd name="T33" fmla="*/ 117 h 144"/>
              <a:gd name="T34" fmla="*/ 21 w 142"/>
              <a:gd name="T35" fmla="*/ 131 h 144"/>
              <a:gd name="T36" fmla="*/ 22 w 142"/>
              <a:gd name="T37" fmla="*/ 134 h 144"/>
              <a:gd name="T38" fmla="*/ 31 w 142"/>
              <a:gd name="T39" fmla="*/ 131 h 144"/>
              <a:gd name="T40" fmla="*/ 35 w 142"/>
              <a:gd name="T41" fmla="*/ 133 h 144"/>
              <a:gd name="T42" fmla="*/ 38 w 142"/>
              <a:gd name="T43" fmla="*/ 123 h 144"/>
              <a:gd name="T44" fmla="*/ 55 w 142"/>
              <a:gd name="T45" fmla="*/ 116 h 144"/>
              <a:gd name="T46" fmla="*/ 56 w 142"/>
              <a:gd name="T47" fmla="*/ 106 h 144"/>
              <a:gd name="T48" fmla="*/ 60 w 142"/>
              <a:gd name="T49" fmla="*/ 103 h 144"/>
              <a:gd name="T50" fmla="*/ 61 w 142"/>
              <a:gd name="T51" fmla="*/ 103 h 144"/>
              <a:gd name="T52" fmla="*/ 68 w 142"/>
              <a:gd name="T53" fmla="*/ 110 h 144"/>
              <a:gd name="T54" fmla="*/ 70 w 142"/>
              <a:gd name="T55" fmla="*/ 116 h 144"/>
              <a:gd name="T56" fmla="*/ 76 w 142"/>
              <a:gd name="T57" fmla="*/ 108 h 144"/>
              <a:gd name="T58" fmla="*/ 81 w 142"/>
              <a:gd name="T59" fmla="*/ 106 h 144"/>
              <a:gd name="T60" fmla="*/ 87 w 142"/>
              <a:gd name="T61" fmla="*/ 107 h 144"/>
              <a:gd name="T62" fmla="*/ 90 w 142"/>
              <a:gd name="T63" fmla="*/ 118 h 144"/>
              <a:gd name="T64" fmla="*/ 94 w 142"/>
              <a:gd name="T65" fmla="*/ 127 h 144"/>
              <a:gd name="T66" fmla="*/ 97 w 142"/>
              <a:gd name="T67" fmla="*/ 135 h 144"/>
              <a:gd name="T68" fmla="*/ 104 w 142"/>
              <a:gd name="T69" fmla="*/ 135 h 144"/>
              <a:gd name="T70" fmla="*/ 104 w 142"/>
              <a:gd name="T71" fmla="*/ 136 h 144"/>
              <a:gd name="T72" fmla="*/ 108 w 142"/>
              <a:gd name="T73" fmla="*/ 144 h 144"/>
              <a:gd name="T74" fmla="*/ 110 w 142"/>
              <a:gd name="T75" fmla="*/ 138 h 144"/>
              <a:gd name="T76" fmla="*/ 112 w 142"/>
              <a:gd name="T77" fmla="*/ 137 h 144"/>
              <a:gd name="T78" fmla="*/ 115 w 142"/>
              <a:gd name="T79" fmla="*/ 135 h 144"/>
              <a:gd name="T80" fmla="*/ 118 w 142"/>
              <a:gd name="T81" fmla="*/ 132 h 144"/>
              <a:gd name="T82" fmla="*/ 94 w 142"/>
              <a:gd name="T83" fmla="*/ 84 h 144"/>
              <a:gd name="T84" fmla="*/ 88 w 142"/>
              <a:gd name="T85" fmla="*/ 64 h 144"/>
              <a:gd name="T86" fmla="*/ 87 w 142"/>
              <a:gd name="T87" fmla="*/ 64 h 144"/>
              <a:gd name="T88" fmla="*/ 91 w 142"/>
              <a:gd name="T89" fmla="*/ 52 h 144"/>
              <a:gd name="T90" fmla="*/ 130 w 142"/>
              <a:gd name="T91" fmla="*/ 44 h 144"/>
              <a:gd name="T92" fmla="*/ 140 w 142"/>
              <a:gd name="T93" fmla="*/ 3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6465644" y="3340894"/>
            <a:ext cx="609600" cy="1085850"/>
          </a:xfrm>
          <a:custGeom>
            <a:avLst/>
            <a:gdLst>
              <a:gd name="T0" fmla="*/ 48 w 162"/>
              <a:gd name="T1" fmla="*/ 90 h 289"/>
              <a:gd name="T2" fmla="*/ 61 w 162"/>
              <a:gd name="T3" fmla="*/ 100 h 289"/>
              <a:gd name="T4" fmla="*/ 70 w 162"/>
              <a:gd name="T5" fmla="*/ 108 h 289"/>
              <a:gd name="T6" fmla="*/ 88 w 162"/>
              <a:gd name="T7" fmla="*/ 114 h 289"/>
              <a:gd name="T8" fmla="*/ 88 w 162"/>
              <a:gd name="T9" fmla="*/ 115 h 289"/>
              <a:gd name="T10" fmla="*/ 93 w 162"/>
              <a:gd name="T11" fmla="*/ 123 h 289"/>
              <a:gd name="T12" fmla="*/ 89 w 162"/>
              <a:gd name="T13" fmla="*/ 136 h 289"/>
              <a:gd name="T14" fmla="*/ 88 w 162"/>
              <a:gd name="T15" fmla="*/ 144 h 289"/>
              <a:gd name="T16" fmla="*/ 84 w 162"/>
              <a:gd name="T17" fmla="*/ 158 h 289"/>
              <a:gd name="T18" fmla="*/ 70 w 162"/>
              <a:gd name="T19" fmla="*/ 156 h 289"/>
              <a:gd name="T20" fmla="*/ 56 w 162"/>
              <a:gd name="T21" fmla="*/ 166 h 289"/>
              <a:gd name="T22" fmla="*/ 58 w 162"/>
              <a:gd name="T23" fmla="*/ 177 h 289"/>
              <a:gd name="T24" fmla="*/ 44 w 162"/>
              <a:gd name="T25" fmla="*/ 174 h 289"/>
              <a:gd name="T26" fmla="*/ 32 w 162"/>
              <a:gd name="T27" fmla="*/ 169 h 289"/>
              <a:gd name="T28" fmla="*/ 20 w 162"/>
              <a:gd name="T29" fmla="*/ 196 h 289"/>
              <a:gd name="T30" fmla="*/ 24 w 162"/>
              <a:gd name="T31" fmla="*/ 204 h 289"/>
              <a:gd name="T32" fmla="*/ 26 w 162"/>
              <a:gd name="T33" fmla="*/ 211 h 289"/>
              <a:gd name="T34" fmla="*/ 27 w 162"/>
              <a:gd name="T35" fmla="*/ 222 h 289"/>
              <a:gd name="T36" fmla="*/ 3 w 162"/>
              <a:gd name="T37" fmla="*/ 227 h 289"/>
              <a:gd name="T38" fmla="*/ 3 w 162"/>
              <a:gd name="T39" fmla="*/ 243 h 289"/>
              <a:gd name="T40" fmla="*/ 6 w 162"/>
              <a:gd name="T41" fmla="*/ 254 h 289"/>
              <a:gd name="T42" fmla="*/ 33 w 162"/>
              <a:gd name="T43" fmla="*/ 252 h 289"/>
              <a:gd name="T44" fmla="*/ 43 w 162"/>
              <a:gd name="T45" fmla="*/ 260 h 289"/>
              <a:gd name="T46" fmla="*/ 51 w 162"/>
              <a:gd name="T47" fmla="*/ 266 h 289"/>
              <a:gd name="T48" fmla="*/ 58 w 162"/>
              <a:gd name="T49" fmla="*/ 260 h 289"/>
              <a:gd name="T50" fmla="*/ 76 w 162"/>
              <a:gd name="T51" fmla="*/ 273 h 289"/>
              <a:gd name="T52" fmla="*/ 98 w 162"/>
              <a:gd name="T53" fmla="*/ 274 h 289"/>
              <a:gd name="T54" fmla="*/ 104 w 162"/>
              <a:gd name="T55" fmla="*/ 278 h 289"/>
              <a:gd name="T56" fmla="*/ 104 w 162"/>
              <a:gd name="T57" fmla="*/ 279 h 289"/>
              <a:gd name="T58" fmla="*/ 113 w 162"/>
              <a:gd name="T59" fmla="*/ 287 h 289"/>
              <a:gd name="T60" fmla="*/ 124 w 162"/>
              <a:gd name="T61" fmla="*/ 280 h 289"/>
              <a:gd name="T62" fmla="*/ 120 w 162"/>
              <a:gd name="T63" fmla="*/ 274 h 289"/>
              <a:gd name="T64" fmla="*/ 124 w 162"/>
              <a:gd name="T65" fmla="*/ 257 h 289"/>
              <a:gd name="T66" fmla="*/ 134 w 162"/>
              <a:gd name="T67" fmla="*/ 256 h 289"/>
              <a:gd name="T68" fmla="*/ 121 w 162"/>
              <a:gd name="T69" fmla="*/ 242 h 289"/>
              <a:gd name="T70" fmla="*/ 117 w 162"/>
              <a:gd name="T71" fmla="*/ 237 h 289"/>
              <a:gd name="T72" fmla="*/ 122 w 162"/>
              <a:gd name="T73" fmla="*/ 231 h 289"/>
              <a:gd name="T74" fmla="*/ 151 w 162"/>
              <a:gd name="T75" fmla="*/ 233 h 289"/>
              <a:gd name="T76" fmla="*/ 162 w 162"/>
              <a:gd name="T77" fmla="*/ 231 h 289"/>
              <a:gd name="T78" fmla="*/ 145 w 162"/>
              <a:gd name="T79" fmla="*/ 187 h 289"/>
              <a:gd name="T80" fmla="*/ 137 w 162"/>
              <a:gd name="T81" fmla="*/ 184 h 289"/>
              <a:gd name="T82" fmla="*/ 136 w 162"/>
              <a:gd name="T83" fmla="*/ 172 h 289"/>
              <a:gd name="T84" fmla="*/ 138 w 162"/>
              <a:gd name="T85" fmla="*/ 95 h 289"/>
              <a:gd name="T86" fmla="*/ 140 w 162"/>
              <a:gd name="T87" fmla="*/ 80 h 289"/>
              <a:gd name="T88" fmla="*/ 148 w 162"/>
              <a:gd name="T89" fmla="*/ 68 h 289"/>
              <a:gd name="T90" fmla="*/ 139 w 162"/>
              <a:gd name="T91" fmla="*/ 55 h 289"/>
              <a:gd name="T92" fmla="*/ 138 w 162"/>
              <a:gd name="T93" fmla="*/ 44 h 289"/>
              <a:gd name="T94" fmla="*/ 138 w 162"/>
              <a:gd name="T95" fmla="*/ 43 h 289"/>
              <a:gd name="T96" fmla="*/ 146 w 162"/>
              <a:gd name="T97" fmla="*/ 18 h 289"/>
              <a:gd name="T98" fmla="*/ 150 w 162"/>
              <a:gd name="T99" fmla="*/ 10 h 289"/>
              <a:gd name="T100" fmla="*/ 156 w 162"/>
              <a:gd name="T101" fmla="*/ 6 h 289"/>
              <a:gd name="T102" fmla="*/ 148 w 162"/>
              <a:gd name="T103" fmla="*/ 0 h 289"/>
              <a:gd name="T104" fmla="*/ 134 w 162"/>
              <a:gd name="T105" fmla="*/ 5 h 289"/>
              <a:gd name="T106" fmla="*/ 122 w 162"/>
              <a:gd name="T107" fmla="*/ 16 h 289"/>
              <a:gd name="T108" fmla="*/ 105 w 162"/>
              <a:gd name="T109" fmla="*/ 28 h 289"/>
              <a:gd name="T110" fmla="*/ 98 w 162"/>
              <a:gd name="T111" fmla="*/ 35 h 289"/>
              <a:gd name="T112" fmla="*/ 93 w 162"/>
              <a:gd name="T113" fmla="*/ 59 h 289"/>
              <a:gd name="T114" fmla="*/ 92 w 162"/>
              <a:gd name="T115" fmla="*/ 66 h 289"/>
              <a:gd name="T116" fmla="*/ 87 w 162"/>
              <a:gd name="T117" fmla="*/ 72 h 289"/>
              <a:gd name="T118" fmla="*/ 86 w 162"/>
              <a:gd name="T119" fmla="*/ 73 h 289"/>
              <a:gd name="T120" fmla="*/ 76 w 162"/>
              <a:gd name="T121" fmla="*/ 74 h 289"/>
              <a:gd name="T122" fmla="*/ 76 w 162"/>
              <a:gd name="T123" fmla="*/ 74 h 289"/>
              <a:gd name="T124" fmla="*/ 54 w 162"/>
              <a:gd name="T125" fmla="*/ 66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6992694" y="3137694"/>
            <a:ext cx="406400" cy="890588"/>
          </a:xfrm>
          <a:custGeom>
            <a:avLst/>
            <a:gdLst>
              <a:gd name="T0" fmla="*/ 100 w 108"/>
              <a:gd name="T1" fmla="*/ 4 h 237"/>
              <a:gd name="T2" fmla="*/ 94 w 108"/>
              <a:gd name="T3" fmla="*/ 6 h 237"/>
              <a:gd name="T4" fmla="*/ 88 w 108"/>
              <a:gd name="T5" fmla="*/ 12 h 237"/>
              <a:gd name="T6" fmla="*/ 87 w 108"/>
              <a:gd name="T7" fmla="*/ 12 h 237"/>
              <a:gd name="T8" fmla="*/ 68 w 108"/>
              <a:gd name="T9" fmla="*/ 14 h 237"/>
              <a:gd name="T10" fmla="*/ 61 w 108"/>
              <a:gd name="T11" fmla="*/ 20 h 237"/>
              <a:gd name="T12" fmla="*/ 56 w 108"/>
              <a:gd name="T13" fmla="*/ 24 h 237"/>
              <a:gd name="T14" fmla="*/ 46 w 108"/>
              <a:gd name="T15" fmla="*/ 24 h 237"/>
              <a:gd name="T16" fmla="*/ 42 w 108"/>
              <a:gd name="T17" fmla="*/ 38 h 237"/>
              <a:gd name="T18" fmla="*/ 41 w 108"/>
              <a:gd name="T19" fmla="*/ 38 h 237"/>
              <a:gd name="T20" fmla="*/ 33 w 108"/>
              <a:gd name="T21" fmla="*/ 46 h 237"/>
              <a:gd name="T22" fmla="*/ 21 w 108"/>
              <a:gd name="T23" fmla="*/ 60 h 237"/>
              <a:gd name="T24" fmla="*/ 14 w 108"/>
              <a:gd name="T25" fmla="*/ 68 h 237"/>
              <a:gd name="T26" fmla="*/ 13 w 108"/>
              <a:gd name="T27" fmla="*/ 77 h 237"/>
              <a:gd name="T28" fmla="*/ 13 w 108"/>
              <a:gd name="T29" fmla="*/ 85 h 237"/>
              <a:gd name="T30" fmla="*/ 8 w 108"/>
              <a:gd name="T31" fmla="*/ 92 h 237"/>
              <a:gd name="T32" fmla="*/ 8 w 108"/>
              <a:gd name="T33" fmla="*/ 112 h 237"/>
              <a:gd name="T34" fmla="*/ 12 w 108"/>
              <a:gd name="T35" fmla="*/ 122 h 237"/>
              <a:gd name="T36" fmla="*/ 11 w 108"/>
              <a:gd name="T37" fmla="*/ 132 h 237"/>
              <a:gd name="T38" fmla="*/ 3 w 108"/>
              <a:gd name="T39" fmla="*/ 162 h 237"/>
              <a:gd name="T40" fmla="*/ 9 w 108"/>
              <a:gd name="T41" fmla="*/ 186 h 237"/>
              <a:gd name="T42" fmla="*/ 7 w 108"/>
              <a:gd name="T43" fmla="*/ 237 h 237"/>
              <a:gd name="T44" fmla="*/ 17 w 108"/>
              <a:gd name="T45" fmla="*/ 228 h 237"/>
              <a:gd name="T46" fmla="*/ 56 w 108"/>
              <a:gd name="T47" fmla="*/ 208 h 237"/>
              <a:gd name="T48" fmla="*/ 75 w 108"/>
              <a:gd name="T49" fmla="*/ 210 h 237"/>
              <a:gd name="T50" fmla="*/ 91 w 108"/>
              <a:gd name="T51" fmla="*/ 196 h 237"/>
              <a:gd name="T52" fmla="*/ 95 w 108"/>
              <a:gd name="T53" fmla="*/ 186 h 237"/>
              <a:gd name="T54" fmla="*/ 95 w 108"/>
              <a:gd name="T55" fmla="*/ 184 h 237"/>
              <a:gd name="T56" fmla="*/ 97 w 108"/>
              <a:gd name="T57" fmla="*/ 170 h 237"/>
              <a:gd name="T58" fmla="*/ 98 w 108"/>
              <a:gd name="T59" fmla="*/ 162 h 237"/>
              <a:gd name="T60" fmla="*/ 95 w 108"/>
              <a:gd name="T61" fmla="*/ 140 h 237"/>
              <a:gd name="T62" fmla="*/ 96 w 108"/>
              <a:gd name="T63" fmla="*/ 134 h 237"/>
              <a:gd name="T64" fmla="*/ 108 w 108"/>
              <a:gd name="T65" fmla="*/ 108 h 237"/>
              <a:gd name="T66" fmla="*/ 91 w 108"/>
              <a:gd name="T67" fmla="*/ 92 h 237"/>
              <a:gd name="T68" fmla="*/ 88 w 108"/>
              <a:gd name="T69" fmla="*/ 85 h 237"/>
              <a:gd name="T70" fmla="*/ 90 w 108"/>
              <a:gd name="T71" fmla="*/ 73 h 237"/>
              <a:gd name="T72" fmla="*/ 92 w 108"/>
              <a:gd name="T73" fmla="*/ 65 h 237"/>
              <a:gd name="T74" fmla="*/ 104 w 108"/>
              <a:gd name="T75" fmla="*/ 56 h 237"/>
              <a:gd name="T76" fmla="*/ 107 w 108"/>
              <a:gd name="T77" fmla="*/ 33 h 237"/>
              <a:gd name="T78" fmla="*/ 100 w 108"/>
              <a:gd name="T79" fmla="*/ 32 h 237"/>
              <a:gd name="T80" fmla="*/ 91 w 108"/>
              <a:gd name="T81" fmla="*/ 26 h 237"/>
              <a:gd name="T82" fmla="*/ 90 w 108"/>
              <a:gd name="T83" fmla="*/ 1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6887919" y="4655344"/>
            <a:ext cx="649288" cy="752475"/>
          </a:xfrm>
          <a:custGeom>
            <a:avLst/>
            <a:gdLst>
              <a:gd name="T0" fmla="*/ 150 w 173"/>
              <a:gd name="T1" fmla="*/ 34 h 200"/>
              <a:gd name="T2" fmla="*/ 146 w 173"/>
              <a:gd name="T3" fmla="*/ 26 h 200"/>
              <a:gd name="T4" fmla="*/ 143 w 173"/>
              <a:gd name="T5" fmla="*/ 12 h 200"/>
              <a:gd name="T6" fmla="*/ 136 w 173"/>
              <a:gd name="T7" fmla="*/ 17 h 200"/>
              <a:gd name="T8" fmla="*/ 125 w 173"/>
              <a:gd name="T9" fmla="*/ 15 h 200"/>
              <a:gd name="T10" fmla="*/ 125 w 173"/>
              <a:gd name="T11" fmla="*/ 7 h 200"/>
              <a:gd name="T12" fmla="*/ 122 w 173"/>
              <a:gd name="T13" fmla="*/ 10 h 200"/>
              <a:gd name="T14" fmla="*/ 109 w 173"/>
              <a:gd name="T15" fmla="*/ 22 h 200"/>
              <a:gd name="T16" fmla="*/ 107 w 173"/>
              <a:gd name="T17" fmla="*/ 22 h 200"/>
              <a:gd name="T18" fmla="*/ 99 w 173"/>
              <a:gd name="T19" fmla="*/ 16 h 200"/>
              <a:gd name="T20" fmla="*/ 92 w 173"/>
              <a:gd name="T21" fmla="*/ 13 h 200"/>
              <a:gd name="T22" fmla="*/ 75 w 173"/>
              <a:gd name="T23" fmla="*/ 8 h 200"/>
              <a:gd name="T24" fmla="*/ 66 w 173"/>
              <a:gd name="T25" fmla="*/ 4 h 200"/>
              <a:gd name="T26" fmla="*/ 47 w 173"/>
              <a:gd name="T27" fmla="*/ 0 h 200"/>
              <a:gd name="T28" fmla="*/ 40 w 173"/>
              <a:gd name="T29" fmla="*/ 16 h 200"/>
              <a:gd name="T30" fmla="*/ 34 w 173"/>
              <a:gd name="T31" fmla="*/ 16 h 200"/>
              <a:gd name="T32" fmla="*/ 14 w 173"/>
              <a:gd name="T33" fmla="*/ 26 h 200"/>
              <a:gd name="T34" fmla="*/ 13 w 173"/>
              <a:gd name="T35" fmla="*/ 72 h 200"/>
              <a:gd name="T36" fmla="*/ 9 w 173"/>
              <a:gd name="T37" fmla="*/ 83 h 200"/>
              <a:gd name="T38" fmla="*/ 1 w 173"/>
              <a:gd name="T39" fmla="*/ 109 h 200"/>
              <a:gd name="T40" fmla="*/ 7 w 173"/>
              <a:gd name="T41" fmla="*/ 111 h 200"/>
              <a:gd name="T42" fmla="*/ 17 w 173"/>
              <a:gd name="T43" fmla="*/ 126 h 200"/>
              <a:gd name="T44" fmla="*/ 14 w 173"/>
              <a:gd name="T45" fmla="*/ 132 h 200"/>
              <a:gd name="T46" fmla="*/ 24 w 173"/>
              <a:gd name="T47" fmla="*/ 158 h 200"/>
              <a:gd name="T48" fmla="*/ 38 w 173"/>
              <a:gd name="T49" fmla="*/ 151 h 200"/>
              <a:gd name="T50" fmla="*/ 46 w 173"/>
              <a:gd name="T51" fmla="*/ 151 h 200"/>
              <a:gd name="T52" fmla="*/ 52 w 173"/>
              <a:gd name="T53" fmla="*/ 140 h 200"/>
              <a:gd name="T54" fmla="*/ 68 w 173"/>
              <a:gd name="T55" fmla="*/ 135 h 200"/>
              <a:gd name="T56" fmla="*/ 77 w 173"/>
              <a:gd name="T57" fmla="*/ 151 h 200"/>
              <a:gd name="T58" fmla="*/ 81 w 173"/>
              <a:gd name="T59" fmla="*/ 165 h 200"/>
              <a:gd name="T60" fmla="*/ 71 w 173"/>
              <a:gd name="T61" fmla="*/ 185 h 200"/>
              <a:gd name="T62" fmla="*/ 84 w 173"/>
              <a:gd name="T63" fmla="*/ 187 h 200"/>
              <a:gd name="T64" fmla="*/ 89 w 173"/>
              <a:gd name="T65" fmla="*/ 199 h 200"/>
              <a:gd name="T66" fmla="*/ 102 w 173"/>
              <a:gd name="T67" fmla="*/ 196 h 200"/>
              <a:gd name="T68" fmla="*/ 108 w 173"/>
              <a:gd name="T69" fmla="*/ 178 h 200"/>
              <a:gd name="T70" fmla="*/ 135 w 173"/>
              <a:gd name="T71" fmla="*/ 189 h 200"/>
              <a:gd name="T72" fmla="*/ 128 w 173"/>
              <a:gd name="T73" fmla="*/ 172 h 200"/>
              <a:gd name="T74" fmla="*/ 128 w 173"/>
              <a:gd name="T75" fmla="*/ 170 h 200"/>
              <a:gd name="T76" fmla="*/ 166 w 173"/>
              <a:gd name="T77" fmla="*/ 166 h 200"/>
              <a:gd name="T78" fmla="*/ 167 w 173"/>
              <a:gd name="T79" fmla="*/ 165 h 200"/>
              <a:gd name="T80" fmla="*/ 167 w 173"/>
              <a:gd name="T81" fmla="*/ 163 h 200"/>
              <a:gd name="T82" fmla="*/ 166 w 173"/>
              <a:gd name="T83" fmla="*/ 142 h 200"/>
              <a:gd name="T84" fmla="*/ 170 w 173"/>
              <a:gd name="T85" fmla="*/ 134 h 200"/>
              <a:gd name="T86" fmla="*/ 163 w 173"/>
              <a:gd name="T87" fmla="*/ 126 h 200"/>
              <a:gd name="T88" fmla="*/ 158 w 173"/>
              <a:gd name="T89" fmla="*/ 98 h 200"/>
              <a:gd name="T90" fmla="*/ 151 w 173"/>
              <a:gd name="T91" fmla="*/ 102 h 200"/>
              <a:gd name="T92" fmla="*/ 150 w 173"/>
              <a:gd name="T93" fmla="*/ 84 h 200"/>
              <a:gd name="T94" fmla="*/ 163 w 173"/>
              <a:gd name="T95" fmla="*/ 50 h 200"/>
              <a:gd name="T96" fmla="*/ 150 w 173"/>
              <a:gd name="T97" fmla="*/ 3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6811719" y="4223544"/>
            <a:ext cx="917575" cy="574675"/>
          </a:xfrm>
          <a:custGeom>
            <a:avLst/>
            <a:gdLst>
              <a:gd name="T0" fmla="*/ 32 w 244"/>
              <a:gd name="T1" fmla="*/ 5 h 153"/>
              <a:gd name="T2" fmla="*/ 43 w 244"/>
              <a:gd name="T3" fmla="*/ 12 h 153"/>
              <a:gd name="T4" fmla="*/ 49 w 244"/>
              <a:gd name="T5" fmla="*/ 20 h 153"/>
              <a:gd name="T6" fmla="*/ 44 w 244"/>
              <a:gd name="T7" fmla="*/ 26 h 153"/>
              <a:gd name="T8" fmla="*/ 30 w 244"/>
              <a:gd name="T9" fmla="*/ 29 h 153"/>
              <a:gd name="T10" fmla="*/ 32 w 244"/>
              <a:gd name="T11" fmla="*/ 37 h 153"/>
              <a:gd name="T12" fmla="*/ 36 w 244"/>
              <a:gd name="T13" fmla="*/ 54 h 153"/>
              <a:gd name="T14" fmla="*/ 45 w 244"/>
              <a:gd name="T15" fmla="*/ 57 h 153"/>
              <a:gd name="T16" fmla="*/ 46 w 244"/>
              <a:gd name="T17" fmla="*/ 58 h 153"/>
              <a:gd name="T18" fmla="*/ 51 w 244"/>
              <a:gd name="T19" fmla="*/ 65 h 153"/>
              <a:gd name="T20" fmla="*/ 54 w 244"/>
              <a:gd name="T21" fmla="*/ 73 h 153"/>
              <a:gd name="T22" fmla="*/ 40 w 244"/>
              <a:gd name="T23" fmla="*/ 92 h 153"/>
              <a:gd name="T24" fmla="*/ 2 w 244"/>
              <a:gd name="T25" fmla="*/ 102 h 153"/>
              <a:gd name="T26" fmla="*/ 4 w 244"/>
              <a:gd name="T27" fmla="*/ 116 h 153"/>
              <a:gd name="T28" fmla="*/ 19 w 244"/>
              <a:gd name="T29" fmla="*/ 143 h 153"/>
              <a:gd name="T30" fmla="*/ 20 w 244"/>
              <a:gd name="T31" fmla="*/ 143 h 153"/>
              <a:gd name="T32" fmla="*/ 26 w 244"/>
              <a:gd name="T33" fmla="*/ 151 h 153"/>
              <a:gd name="T34" fmla="*/ 30 w 244"/>
              <a:gd name="T35" fmla="*/ 138 h 153"/>
              <a:gd name="T36" fmla="*/ 39 w 244"/>
              <a:gd name="T37" fmla="*/ 127 h 153"/>
              <a:gd name="T38" fmla="*/ 56 w 244"/>
              <a:gd name="T39" fmla="*/ 127 h 153"/>
              <a:gd name="T40" fmla="*/ 63 w 244"/>
              <a:gd name="T41" fmla="*/ 111 h 153"/>
              <a:gd name="T42" fmla="*/ 80 w 244"/>
              <a:gd name="T43" fmla="*/ 111 h 153"/>
              <a:gd name="T44" fmla="*/ 109 w 244"/>
              <a:gd name="T45" fmla="*/ 121 h 153"/>
              <a:gd name="T46" fmla="*/ 110 w 244"/>
              <a:gd name="T47" fmla="*/ 121 h 153"/>
              <a:gd name="T48" fmla="*/ 121 w 244"/>
              <a:gd name="T49" fmla="*/ 127 h 153"/>
              <a:gd name="T50" fmla="*/ 121 w 244"/>
              <a:gd name="T51" fmla="*/ 127 h 153"/>
              <a:gd name="T52" fmla="*/ 132 w 244"/>
              <a:gd name="T53" fmla="*/ 128 h 153"/>
              <a:gd name="T54" fmla="*/ 142 w 244"/>
              <a:gd name="T55" fmla="*/ 115 h 153"/>
              <a:gd name="T56" fmla="*/ 148 w 244"/>
              <a:gd name="T57" fmla="*/ 120 h 153"/>
              <a:gd name="T58" fmla="*/ 149 w 244"/>
              <a:gd name="T59" fmla="*/ 129 h 153"/>
              <a:gd name="T60" fmla="*/ 159 w 244"/>
              <a:gd name="T61" fmla="*/ 123 h 153"/>
              <a:gd name="T62" fmla="*/ 165 w 244"/>
              <a:gd name="T63" fmla="*/ 123 h 153"/>
              <a:gd name="T64" fmla="*/ 170 w 244"/>
              <a:gd name="T65" fmla="*/ 141 h 153"/>
              <a:gd name="T66" fmla="*/ 194 w 244"/>
              <a:gd name="T67" fmla="*/ 130 h 153"/>
              <a:gd name="T68" fmla="*/ 215 w 244"/>
              <a:gd name="T69" fmla="*/ 121 h 153"/>
              <a:gd name="T70" fmla="*/ 237 w 244"/>
              <a:gd name="T71" fmla="*/ 114 h 153"/>
              <a:gd name="T72" fmla="*/ 242 w 244"/>
              <a:gd name="T73" fmla="*/ 111 h 153"/>
              <a:gd name="T74" fmla="*/ 230 w 244"/>
              <a:gd name="T75" fmla="*/ 77 h 153"/>
              <a:gd name="T76" fmla="*/ 236 w 244"/>
              <a:gd name="T77" fmla="*/ 67 h 153"/>
              <a:gd name="T78" fmla="*/ 222 w 244"/>
              <a:gd name="T79" fmla="*/ 63 h 153"/>
              <a:gd name="T80" fmla="*/ 215 w 244"/>
              <a:gd name="T81" fmla="*/ 55 h 153"/>
              <a:gd name="T82" fmla="*/ 214 w 244"/>
              <a:gd name="T83" fmla="*/ 54 h 153"/>
              <a:gd name="T84" fmla="*/ 186 w 244"/>
              <a:gd name="T85" fmla="*/ 47 h 153"/>
              <a:gd name="T86" fmla="*/ 162 w 244"/>
              <a:gd name="T87" fmla="*/ 47 h 153"/>
              <a:gd name="T88" fmla="*/ 108 w 244"/>
              <a:gd name="T89" fmla="*/ 25 h 153"/>
              <a:gd name="T90" fmla="*/ 72 w 244"/>
              <a:gd name="T91" fmla="*/ 0 h 153"/>
              <a:gd name="T92" fmla="*/ 37 w 244"/>
              <a:gd name="T93" fmla="*/ 3 h 153"/>
              <a:gd name="T94" fmla="*/ 31 w 244"/>
              <a:gd name="T95" fmla="*/ 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7014919" y="5279231"/>
            <a:ext cx="954088" cy="755650"/>
          </a:xfrm>
          <a:custGeom>
            <a:avLst/>
            <a:gdLst>
              <a:gd name="T0" fmla="*/ 244 w 254"/>
              <a:gd name="T1" fmla="*/ 64 h 201"/>
              <a:gd name="T2" fmla="*/ 254 w 254"/>
              <a:gd name="T3" fmla="*/ 63 h 201"/>
              <a:gd name="T4" fmla="*/ 236 w 254"/>
              <a:gd name="T5" fmla="*/ 44 h 201"/>
              <a:gd name="T6" fmla="*/ 223 w 254"/>
              <a:gd name="T7" fmla="*/ 22 h 201"/>
              <a:gd name="T8" fmla="*/ 202 w 254"/>
              <a:gd name="T9" fmla="*/ 27 h 201"/>
              <a:gd name="T10" fmla="*/ 200 w 254"/>
              <a:gd name="T11" fmla="*/ 29 h 201"/>
              <a:gd name="T12" fmla="*/ 182 w 254"/>
              <a:gd name="T13" fmla="*/ 25 h 201"/>
              <a:gd name="T14" fmla="*/ 150 w 254"/>
              <a:gd name="T15" fmla="*/ 40 h 201"/>
              <a:gd name="T16" fmla="*/ 150 w 254"/>
              <a:gd name="T17" fmla="*/ 19 h 201"/>
              <a:gd name="T18" fmla="*/ 149 w 254"/>
              <a:gd name="T19" fmla="*/ 10 h 201"/>
              <a:gd name="T20" fmla="*/ 138 w 254"/>
              <a:gd name="T21" fmla="*/ 10 h 201"/>
              <a:gd name="T22" fmla="*/ 126 w 254"/>
              <a:gd name="T23" fmla="*/ 9 h 201"/>
              <a:gd name="T24" fmla="*/ 110 w 254"/>
              <a:gd name="T25" fmla="*/ 1 h 201"/>
              <a:gd name="T26" fmla="*/ 105 w 254"/>
              <a:gd name="T27" fmla="*/ 24 h 201"/>
              <a:gd name="T28" fmla="*/ 82 w 254"/>
              <a:gd name="T29" fmla="*/ 18 h 201"/>
              <a:gd name="T30" fmla="*/ 78 w 254"/>
              <a:gd name="T31" fmla="*/ 16 h 201"/>
              <a:gd name="T32" fmla="*/ 72 w 254"/>
              <a:gd name="T33" fmla="*/ 33 h 201"/>
              <a:gd name="T34" fmla="*/ 75 w 254"/>
              <a:gd name="T35" fmla="*/ 47 h 201"/>
              <a:gd name="T36" fmla="*/ 68 w 254"/>
              <a:gd name="T37" fmla="*/ 61 h 201"/>
              <a:gd name="T38" fmla="*/ 52 w 254"/>
              <a:gd name="T39" fmla="*/ 102 h 201"/>
              <a:gd name="T40" fmla="*/ 29 w 254"/>
              <a:gd name="T41" fmla="*/ 117 h 201"/>
              <a:gd name="T42" fmla="*/ 32 w 254"/>
              <a:gd name="T43" fmla="*/ 124 h 201"/>
              <a:gd name="T44" fmla="*/ 19 w 254"/>
              <a:gd name="T45" fmla="*/ 142 h 201"/>
              <a:gd name="T46" fmla="*/ 5 w 254"/>
              <a:gd name="T47" fmla="*/ 146 h 201"/>
              <a:gd name="T48" fmla="*/ 2 w 254"/>
              <a:gd name="T49" fmla="*/ 184 h 201"/>
              <a:gd name="T50" fmla="*/ 8 w 254"/>
              <a:gd name="T51" fmla="*/ 196 h 201"/>
              <a:gd name="T52" fmla="*/ 21 w 254"/>
              <a:gd name="T53" fmla="*/ 200 h 201"/>
              <a:gd name="T54" fmla="*/ 22 w 254"/>
              <a:gd name="T55" fmla="*/ 199 h 201"/>
              <a:gd name="T56" fmla="*/ 18 w 254"/>
              <a:gd name="T57" fmla="*/ 186 h 201"/>
              <a:gd name="T58" fmla="*/ 12 w 254"/>
              <a:gd name="T59" fmla="*/ 182 h 201"/>
              <a:gd name="T60" fmla="*/ 18 w 254"/>
              <a:gd name="T61" fmla="*/ 173 h 201"/>
              <a:gd name="T62" fmla="*/ 32 w 254"/>
              <a:gd name="T63" fmla="*/ 162 h 201"/>
              <a:gd name="T64" fmla="*/ 64 w 254"/>
              <a:gd name="T65" fmla="*/ 141 h 201"/>
              <a:gd name="T66" fmla="*/ 70 w 254"/>
              <a:gd name="T67" fmla="*/ 145 h 201"/>
              <a:gd name="T68" fmla="*/ 75 w 254"/>
              <a:gd name="T69" fmla="*/ 141 h 201"/>
              <a:gd name="T70" fmla="*/ 96 w 254"/>
              <a:gd name="T71" fmla="*/ 137 h 201"/>
              <a:gd name="T72" fmla="*/ 98 w 254"/>
              <a:gd name="T73" fmla="*/ 136 h 201"/>
              <a:gd name="T74" fmla="*/ 119 w 254"/>
              <a:gd name="T75" fmla="*/ 128 h 201"/>
              <a:gd name="T76" fmla="*/ 124 w 254"/>
              <a:gd name="T77" fmla="*/ 96 h 201"/>
              <a:gd name="T78" fmla="*/ 130 w 254"/>
              <a:gd name="T79" fmla="*/ 94 h 201"/>
              <a:gd name="T80" fmla="*/ 132 w 254"/>
              <a:gd name="T81" fmla="*/ 95 h 201"/>
              <a:gd name="T82" fmla="*/ 159 w 254"/>
              <a:gd name="T83" fmla="*/ 112 h 201"/>
              <a:gd name="T84" fmla="*/ 156 w 254"/>
              <a:gd name="T85" fmla="*/ 103 h 201"/>
              <a:gd name="T86" fmla="*/ 166 w 254"/>
              <a:gd name="T87" fmla="*/ 99 h 201"/>
              <a:gd name="T88" fmla="*/ 173 w 254"/>
              <a:gd name="T89" fmla="*/ 95 h 201"/>
              <a:gd name="T90" fmla="*/ 193 w 254"/>
              <a:gd name="T91" fmla="*/ 101 h 201"/>
              <a:gd name="T92" fmla="*/ 206 w 254"/>
              <a:gd name="T93" fmla="*/ 92 h 201"/>
              <a:gd name="T94" fmla="*/ 207 w 254"/>
              <a:gd name="T95" fmla="*/ 94 h 201"/>
              <a:gd name="T96" fmla="*/ 238 w 254"/>
              <a:gd name="T97" fmla="*/ 6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7465769" y="4625181"/>
            <a:ext cx="571500" cy="777875"/>
          </a:xfrm>
          <a:custGeom>
            <a:avLst/>
            <a:gdLst>
              <a:gd name="T0" fmla="*/ 119 w 152"/>
              <a:gd name="T1" fmla="*/ 8 h 207"/>
              <a:gd name="T2" fmla="*/ 106 w 152"/>
              <a:gd name="T3" fmla="*/ 3 h 207"/>
              <a:gd name="T4" fmla="*/ 88 w 152"/>
              <a:gd name="T5" fmla="*/ 16 h 207"/>
              <a:gd name="T6" fmla="*/ 76 w 152"/>
              <a:gd name="T7" fmla="*/ 11 h 207"/>
              <a:gd name="T8" fmla="*/ 76 w 152"/>
              <a:gd name="T9" fmla="*/ 12 h 207"/>
              <a:gd name="T10" fmla="*/ 54 w 152"/>
              <a:gd name="T11" fmla="*/ 17 h 207"/>
              <a:gd name="T12" fmla="*/ 42 w 152"/>
              <a:gd name="T13" fmla="*/ 18 h 207"/>
              <a:gd name="T14" fmla="*/ 34 w 152"/>
              <a:gd name="T15" fmla="*/ 27 h 207"/>
              <a:gd name="T16" fmla="*/ 20 w 152"/>
              <a:gd name="T17" fmla="*/ 28 h 207"/>
              <a:gd name="T18" fmla="*/ 10 w 152"/>
              <a:gd name="T19" fmla="*/ 44 h 207"/>
              <a:gd name="T20" fmla="*/ 11 w 152"/>
              <a:gd name="T21" fmla="*/ 46 h 207"/>
              <a:gd name="T22" fmla="*/ 17 w 152"/>
              <a:gd name="T23" fmla="*/ 69 h 207"/>
              <a:gd name="T24" fmla="*/ 17 w 152"/>
              <a:gd name="T25" fmla="*/ 72 h 207"/>
              <a:gd name="T26" fmla="*/ 16 w 152"/>
              <a:gd name="T27" fmla="*/ 72 h 207"/>
              <a:gd name="T28" fmla="*/ 0 w 152"/>
              <a:gd name="T29" fmla="*/ 94 h 207"/>
              <a:gd name="T30" fmla="*/ 6 w 152"/>
              <a:gd name="T31" fmla="*/ 98 h 207"/>
              <a:gd name="T32" fmla="*/ 12 w 152"/>
              <a:gd name="T33" fmla="*/ 131 h 207"/>
              <a:gd name="T34" fmla="*/ 20 w 152"/>
              <a:gd name="T35" fmla="*/ 143 h 207"/>
              <a:gd name="T36" fmla="*/ 21 w 152"/>
              <a:gd name="T37" fmla="*/ 152 h 207"/>
              <a:gd name="T38" fmla="*/ 22 w 152"/>
              <a:gd name="T39" fmla="*/ 181 h 207"/>
              <a:gd name="T40" fmla="*/ 26 w 152"/>
              <a:gd name="T41" fmla="*/ 181 h 207"/>
              <a:gd name="T42" fmla="*/ 43 w 152"/>
              <a:gd name="T43" fmla="*/ 181 h 207"/>
              <a:gd name="T44" fmla="*/ 28 w 152"/>
              <a:gd name="T45" fmla="*/ 203 h 207"/>
              <a:gd name="T46" fmla="*/ 40 w 152"/>
              <a:gd name="T47" fmla="*/ 203 h 207"/>
              <a:gd name="T48" fmla="*/ 75 w 152"/>
              <a:gd name="T49" fmla="*/ 201 h 207"/>
              <a:gd name="T50" fmla="*/ 77 w 152"/>
              <a:gd name="T51" fmla="*/ 195 h 207"/>
              <a:gd name="T52" fmla="*/ 77 w 152"/>
              <a:gd name="T53" fmla="*/ 190 h 207"/>
              <a:gd name="T54" fmla="*/ 75 w 152"/>
              <a:gd name="T55" fmla="*/ 179 h 207"/>
              <a:gd name="T56" fmla="*/ 83 w 152"/>
              <a:gd name="T57" fmla="*/ 173 h 207"/>
              <a:gd name="T58" fmla="*/ 81 w 152"/>
              <a:gd name="T59" fmla="*/ 168 h 207"/>
              <a:gd name="T60" fmla="*/ 81 w 152"/>
              <a:gd name="T61" fmla="*/ 167 h 207"/>
              <a:gd name="T62" fmla="*/ 85 w 152"/>
              <a:gd name="T63" fmla="*/ 154 h 207"/>
              <a:gd name="T64" fmla="*/ 89 w 152"/>
              <a:gd name="T65" fmla="*/ 149 h 207"/>
              <a:gd name="T66" fmla="*/ 93 w 152"/>
              <a:gd name="T67" fmla="*/ 146 h 207"/>
              <a:gd name="T68" fmla="*/ 100 w 152"/>
              <a:gd name="T69" fmla="*/ 130 h 207"/>
              <a:gd name="T70" fmla="*/ 103 w 152"/>
              <a:gd name="T71" fmla="*/ 128 h 207"/>
              <a:gd name="T72" fmla="*/ 99 w 152"/>
              <a:gd name="T73" fmla="*/ 111 h 207"/>
              <a:gd name="T74" fmla="*/ 112 w 152"/>
              <a:gd name="T75" fmla="*/ 100 h 207"/>
              <a:gd name="T76" fmla="*/ 110 w 152"/>
              <a:gd name="T77" fmla="*/ 85 h 207"/>
              <a:gd name="T78" fmla="*/ 125 w 152"/>
              <a:gd name="T79" fmla="*/ 68 h 207"/>
              <a:gd name="T80" fmla="*/ 131 w 152"/>
              <a:gd name="T81" fmla="*/ 70 h 207"/>
              <a:gd name="T82" fmla="*/ 142 w 152"/>
              <a:gd name="T83" fmla="*/ 64 h 207"/>
              <a:gd name="T84" fmla="*/ 142 w 152"/>
              <a:gd name="T85" fmla="*/ 64 h 207"/>
              <a:gd name="T86" fmla="*/ 148 w 152"/>
              <a:gd name="T87" fmla="*/ 60 h 207"/>
              <a:gd name="T88" fmla="*/ 148 w 152"/>
              <a:gd name="T89" fmla="*/ 53 h 207"/>
              <a:gd name="T90" fmla="*/ 150 w 152"/>
              <a:gd name="T91" fmla="*/ 51 h 207"/>
              <a:gd name="T92" fmla="*/ 152 w 152"/>
              <a:gd name="T93" fmla="*/ 48 h 207"/>
              <a:gd name="T94" fmla="*/ 138 w 152"/>
              <a:gd name="T95" fmla="*/ 26 h 207"/>
              <a:gd name="T96" fmla="*/ 132 w 152"/>
              <a:gd name="T97" fmla="*/ 1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7762631" y="4828381"/>
            <a:ext cx="530225" cy="650875"/>
          </a:xfrm>
          <a:custGeom>
            <a:avLst/>
            <a:gdLst>
              <a:gd name="T0" fmla="*/ 73 w 141"/>
              <a:gd name="T1" fmla="*/ 8 h 173"/>
              <a:gd name="T2" fmla="*/ 60 w 141"/>
              <a:gd name="T3" fmla="*/ 20 h 173"/>
              <a:gd name="T4" fmla="*/ 59 w 141"/>
              <a:gd name="T5" fmla="*/ 21 h 173"/>
              <a:gd name="T6" fmla="*/ 51 w 141"/>
              <a:gd name="T7" fmla="*/ 21 h 173"/>
              <a:gd name="T8" fmla="*/ 35 w 141"/>
              <a:gd name="T9" fmla="*/ 31 h 173"/>
              <a:gd name="T10" fmla="*/ 40 w 141"/>
              <a:gd name="T11" fmla="*/ 34 h 173"/>
              <a:gd name="T12" fmla="*/ 37 w 141"/>
              <a:gd name="T13" fmla="*/ 47 h 173"/>
              <a:gd name="T14" fmla="*/ 23 w 141"/>
              <a:gd name="T15" fmla="*/ 59 h 173"/>
              <a:gd name="T16" fmla="*/ 24 w 141"/>
              <a:gd name="T17" fmla="*/ 68 h 173"/>
              <a:gd name="T18" fmla="*/ 27 w 141"/>
              <a:gd name="T19" fmla="*/ 77 h 173"/>
              <a:gd name="T20" fmla="*/ 18 w 141"/>
              <a:gd name="T21" fmla="*/ 93 h 173"/>
              <a:gd name="T22" fmla="*/ 18 w 141"/>
              <a:gd name="T23" fmla="*/ 94 h 173"/>
              <a:gd name="T24" fmla="*/ 12 w 141"/>
              <a:gd name="T25" fmla="*/ 101 h 173"/>
              <a:gd name="T26" fmla="*/ 7 w 141"/>
              <a:gd name="T27" fmla="*/ 106 h 173"/>
              <a:gd name="T28" fmla="*/ 7 w 141"/>
              <a:gd name="T29" fmla="*/ 122 h 173"/>
              <a:gd name="T30" fmla="*/ 2 w 141"/>
              <a:gd name="T31" fmla="*/ 126 h 173"/>
              <a:gd name="T32" fmla="*/ 0 w 141"/>
              <a:gd name="T33" fmla="*/ 128 h 173"/>
              <a:gd name="T34" fmla="*/ 3 w 141"/>
              <a:gd name="T35" fmla="*/ 137 h 173"/>
              <a:gd name="T36" fmla="*/ 26 w 141"/>
              <a:gd name="T37" fmla="*/ 137 h 173"/>
              <a:gd name="T38" fmla="*/ 35 w 141"/>
              <a:gd name="T39" fmla="*/ 146 h 173"/>
              <a:gd name="T40" fmla="*/ 35 w 141"/>
              <a:gd name="T41" fmla="*/ 147 h 173"/>
              <a:gd name="T42" fmla="*/ 51 w 141"/>
              <a:gd name="T43" fmla="*/ 172 h 173"/>
              <a:gd name="T44" fmla="*/ 56 w 141"/>
              <a:gd name="T45" fmla="*/ 161 h 173"/>
              <a:gd name="T46" fmla="*/ 68 w 141"/>
              <a:gd name="T47" fmla="*/ 169 h 173"/>
              <a:gd name="T48" fmla="*/ 76 w 141"/>
              <a:gd name="T49" fmla="*/ 146 h 173"/>
              <a:gd name="T50" fmla="*/ 78 w 141"/>
              <a:gd name="T51" fmla="*/ 146 h 173"/>
              <a:gd name="T52" fmla="*/ 85 w 141"/>
              <a:gd name="T53" fmla="*/ 141 h 173"/>
              <a:gd name="T54" fmla="*/ 85 w 141"/>
              <a:gd name="T55" fmla="*/ 139 h 173"/>
              <a:gd name="T56" fmla="*/ 97 w 141"/>
              <a:gd name="T57" fmla="*/ 139 h 173"/>
              <a:gd name="T58" fmla="*/ 103 w 141"/>
              <a:gd name="T59" fmla="*/ 112 h 173"/>
              <a:gd name="T60" fmla="*/ 114 w 141"/>
              <a:gd name="T61" fmla="*/ 110 h 173"/>
              <a:gd name="T62" fmla="*/ 109 w 141"/>
              <a:gd name="T63" fmla="*/ 105 h 173"/>
              <a:gd name="T64" fmla="*/ 117 w 141"/>
              <a:gd name="T65" fmla="*/ 98 h 173"/>
              <a:gd name="T66" fmla="*/ 123 w 141"/>
              <a:gd name="T67" fmla="*/ 100 h 173"/>
              <a:gd name="T68" fmla="*/ 119 w 141"/>
              <a:gd name="T69" fmla="*/ 92 h 173"/>
              <a:gd name="T70" fmla="*/ 123 w 141"/>
              <a:gd name="T71" fmla="*/ 90 h 173"/>
              <a:gd name="T72" fmla="*/ 118 w 141"/>
              <a:gd name="T73" fmla="*/ 79 h 173"/>
              <a:gd name="T74" fmla="*/ 119 w 141"/>
              <a:gd name="T75" fmla="*/ 78 h 173"/>
              <a:gd name="T76" fmla="*/ 131 w 141"/>
              <a:gd name="T77" fmla="*/ 68 h 173"/>
              <a:gd name="T78" fmla="*/ 121 w 141"/>
              <a:gd name="T79" fmla="*/ 55 h 173"/>
              <a:gd name="T80" fmla="*/ 133 w 141"/>
              <a:gd name="T81" fmla="*/ 50 h 173"/>
              <a:gd name="T82" fmla="*/ 139 w 141"/>
              <a:gd name="T83" fmla="*/ 43 h 173"/>
              <a:gd name="T84" fmla="*/ 135 w 141"/>
              <a:gd name="T85" fmla="*/ 34 h 173"/>
              <a:gd name="T86" fmla="*/ 135 w 141"/>
              <a:gd name="T87" fmla="*/ 33 h 173"/>
              <a:gd name="T88" fmla="*/ 135 w 141"/>
              <a:gd name="T89" fmla="*/ 30 h 173"/>
              <a:gd name="T90" fmla="*/ 133 w 141"/>
              <a:gd name="T91" fmla="*/ 30 h 173"/>
              <a:gd name="T92" fmla="*/ 117 w 141"/>
              <a:gd name="T93" fmla="*/ 28 h 173"/>
              <a:gd name="T94" fmla="*/ 117 w 141"/>
              <a:gd name="T95" fmla="*/ 28 h 173"/>
              <a:gd name="T96" fmla="*/ 113 w 141"/>
              <a:gd name="T97" fmla="*/ 23 h 173"/>
              <a:gd name="T98" fmla="*/ 93 w 141"/>
              <a:gd name="T99" fmla="*/ 31 h 173"/>
              <a:gd name="T100" fmla="*/ 85 w 141"/>
              <a:gd name="T101" fmla="*/ 16 h 173"/>
              <a:gd name="T102" fmla="*/ 73 w 141"/>
              <a:gd name="T103" fmla="*/ 1 h 173"/>
              <a:gd name="T104" fmla="*/ 73 w 141"/>
              <a:gd name="T105" fmla="*/ 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7995994" y="4423569"/>
            <a:ext cx="458788" cy="525463"/>
          </a:xfrm>
          <a:custGeom>
            <a:avLst/>
            <a:gdLst>
              <a:gd name="T0" fmla="*/ 64 w 122"/>
              <a:gd name="T1" fmla="*/ 6 h 140"/>
              <a:gd name="T2" fmla="*/ 43 w 122"/>
              <a:gd name="T3" fmla="*/ 2 h 140"/>
              <a:gd name="T4" fmla="*/ 38 w 122"/>
              <a:gd name="T5" fmla="*/ 26 h 140"/>
              <a:gd name="T6" fmla="*/ 28 w 122"/>
              <a:gd name="T7" fmla="*/ 32 h 140"/>
              <a:gd name="T8" fmla="*/ 23 w 122"/>
              <a:gd name="T9" fmla="*/ 41 h 140"/>
              <a:gd name="T10" fmla="*/ 17 w 122"/>
              <a:gd name="T11" fmla="*/ 53 h 140"/>
              <a:gd name="T12" fmla="*/ 6 w 122"/>
              <a:gd name="T13" fmla="*/ 68 h 140"/>
              <a:gd name="T14" fmla="*/ 1 w 122"/>
              <a:gd name="T15" fmla="*/ 78 h 140"/>
              <a:gd name="T16" fmla="*/ 11 w 122"/>
              <a:gd name="T17" fmla="*/ 93 h 140"/>
              <a:gd name="T18" fmla="*/ 16 w 122"/>
              <a:gd name="T19" fmla="*/ 101 h 140"/>
              <a:gd name="T20" fmla="*/ 16 w 122"/>
              <a:gd name="T21" fmla="*/ 102 h 140"/>
              <a:gd name="T22" fmla="*/ 16 w 122"/>
              <a:gd name="T23" fmla="*/ 104 h 140"/>
              <a:gd name="T24" fmla="*/ 15 w 122"/>
              <a:gd name="T25" fmla="*/ 105 h 140"/>
              <a:gd name="T26" fmla="*/ 27 w 122"/>
              <a:gd name="T27" fmla="*/ 123 h 140"/>
              <a:gd name="T28" fmla="*/ 33 w 122"/>
              <a:gd name="T29" fmla="*/ 135 h 140"/>
              <a:gd name="T30" fmla="*/ 46 w 122"/>
              <a:gd name="T31" fmla="*/ 130 h 140"/>
              <a:gd name="T32" fmla="*/ 46 w 122"/>
              <a:gd name="T33" fmla="*/ 129 h 140"/>
              <a:gd name="T34" fmla="*/ 53 w 122"/>
              <a:gd name="T35" fmla="*/ 125 h 140"/>
              <a:gd name="T36" fmla="*/ 66 w 122"/>
              <a:gd name="T37" fmla="*/ 136 h 140"/>
              <a:gd name="T38" fmla="*/ 68 w 122"/>
              <a:gd name="T39" fmla="*/ 136 h 140"/>
              <a:gd name="T40" fmla="*/ 74 w 122"/>
              <a:gd name="T41" fmla="*/ 134 h 140"/>
              <a:gd name="T42" fmla="*/ 76 w 122"/>
              <a:gd name="T43" fmla="*/ 134 h 140"/>
              <a:gd name="T44" fmla="*/ 84 w 122"/>
              <a:gd name="T45" fmla="*/ 140 h 140"/>
              <a:gd name="T46" fmla="*/ 85 w 122"/>
              <a:gd name="T47" fmla="*/ 124 h 140"/>
              <a:gd name="T48" fmla="*/ 86 w 122"/>
              <a:gd name="T49" fmla="*/ 123 h 140"/>
              <a:gd name="T50" fmla="*/ 89 w 122"/>
              <a:gd name="T51" fmla="*/ 113 h 140"/>
              <a:gd name="T52" fmla="*/ 88 w 122"/>
              <a:gd name="T53" fmla="*/ 111 h 140"/>
              <a:gd name="T54" fmla="*/ 90 w 122"/>
              <a:gd name="T55" fmla="*/ 110 h 140"/>
              <a:gd name="T56" fmla="*/ 101 w 122"/>
              <a:gd name="T57" fmla="*/ 94 h 140"/>
              <a:gd name="T58" fmla="*/ 103 w 122"/>
              <a:gd name="T59" fmla="*/ 94 h 140"/>
              <a:gd name="T60" fmla="*/ 103 w 122"/>
              <a:gd name="T61" fmla="*/ 102 h 140"/>
              <a:gd name="T62" fmla="*/ 115 w 122"/>
              <a:gd name="T63" fmla="*/ 92 h 140"/>
              <a:gd name="T64" fmla="*/ 112 w 122"/>
              <a:gd name="T65" fmla="*/ 86 h 140"/>
              <a:gd name="T66" fmla="*/ 115 w 122"/>
              <a:gd name="T67" fmla="*/ 68 h 140"/>
              <a:gd name="T68" fmla="*/ 109 w 122"/>
              <a:gd name="T69" fmla="*/ 68 h 140"/>
              <a:gd name="T70" fmla="*/ 108 w 122"/>
              <a:gd name="T71" fmla="*/ 67 h 140"/>
              <a:gd name="T72" fmla="*/ 106 w 122"/>
              <a:gd name="T73" fmla="*/ 58 h 140"/>
              <a:gd name="T74" fmla="*/ 122 w 122"/>
              <a:gd name="T75" fmla="*/ 58 h 140"/>
              <a:gd name="T76" fmla="*/ 109 w 122"/>
              <a:gd name="T77" fmla="*/ 43 h 140"/>
              <a:gd name="T78" fmla="*/ 117 w 122"/>
              <a:gd name="T79" fmla="*/ 33 h 140"/>
              <a:gd name="T80" fmla="*/ 111 w 122"/>
              <a:gd name="T81" fmla="*/ 34 h 140"/>
              <a:gd name="T82" fmla="*/ 111 w 122"/>
              <a:gd name="T83" fmla="*/ 33 h 140"/>
              <a:gd name="T84" fmla="*/ 103 w 122"/>
              <a:gd name="T85" fmla="*/ 24 h 140"/>
              <a:gd name="T86" fmla="*/ 81 w 122"/>
              <a:gd name="T87" fmla="*/ 32 h 140"/>
              <a:gd name="T88" fmla="*/ 79 w 122"/>
              <a:gd name="T89" fmla="*/ 32 h 140"/>
              <a:gd name="T90" fmla="*/ 78 w 122"/>
              <a:gd name="T91" fmla="*/ 18 h 140"/>
              <a:gd name="T92" fmla="*/ 82 w 122"/>
              <a:gd name="T9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7556256" y="3967956"/>
            <a:ext cx="574675" cy="703263"/>
          </a:xfrm>
          <a:custGeom>
            <a:avLst/>
            <a:gdLst>
              <a:gd name="T0" fmla="*/ 96 w 153"/>
              <a:gd name="T1" fmla="*/ 53 h 187"/>
              <a:gd name="T2" fmla="*/ 85 w 153"/>
              <a:gd name="T3" fmla="*/ 28 h 187"/>
              <a:gd name="T4" fmla="*/ 55 w 153"/>
              <a:gd name="T5" fmla="*/ 17 h 187"/>
              <a:gd name="T6" fmla="*/ 37 w 153"/>
              <a:gd name="T7" fmla="*/ 0 h 187"/>
              <a:gd name="T8" fmla="*/ 48 w 153"/>
              <a:gd name="T9" fmla="*/ 17 h 187"/>
              <a:gd name="T10" fmla="*/ 49 w 153"/>
              <a:gd name="T11" fmla="*/ 19 h 187"/>
              <a:gd name="T12" fmla="*/ 36 w 153"/>
              <a:gd name="T13" fmla="*/ 36 h 187"/>
              <a:gd name="T14" fmla="*/ 19 w 153"/>
              <a:gd name="T15" fmla="*/ 23 h 187"/>
              <a:gd name="T16" fmla="*/ 23 w 153"/>
              <a:gd name="T17" fmla="*/ 35 h 187"/>
              <a:gd name="T18" fmla="*/ 23 w 153"/>
              <a:gd name="T19" fmla="*/ 36 h 187"/>
              <a:gd name="T20" fmla="*/ 22 w 153"/>
              <a:gd name="T21" fmla="*/ 41 h 187"/>
              <a:gd name="T22" fmla="*/ 14 w 153"/>
              <a:gd name="T23" fmla="*/ 44 h 187"/>
              <a:gd name="T24" fmla="*/ 11 w 153"/>
              <a:gd name="T25" fmla="*/ 51 h 187"/>
              <a:gd name="T26" fmla="*/ 8 w 153"/>
              <a:gd name="T27" fmla="*/ 63 h 187"/>
              <a:gd name="T28" fmla="*/ 8 w 153"/>
              <a:gd name="T29" fmla="*/ 63 h 187"/>
              <a:gd name="T30" fmla="*/ 4 w 153"/>
              <a:gd name="T31" fmla="*/ 65 h 187"/>
              <a:gd name="T32" fmla="*/ 14 w 153"/>
              <a:gd name="T33" fmla="*/ 81 h 187"/>
              <a:gd name="T34" fmla="*/ 18 w 153"/>
              <a:gd name="T35" fmla="*/ 81 h 187"/>
              <a:gd name="T36" fmla="*/ 35 w 153"/>
              <a:gd name="T37" fmla="*/ 89 h 187"/>
              <a:gd name="T38" fmla="*/ 35 w 153"/>
              <a:gd name="T39" fmla="*/ 89 h 187"/>
              <a:gd name="T40" fmla="*/ 34 w 153"/>
              <a:gd name="T41" fmla="*/ 100 h 187"/>
              <a:gd name="T42" fmla="*/ 30 w 153"/>
              <a:gd name="T43" fmla="*/ 109 h 187"/>
              <a:gd name="T44" fmla="*/ 25 w 153"/>
              <a:gd name="T45" fmla="*/ 115 h 187"/>
              <a:gd name="T46" fmla="*/ 25 w 153"/>
              <a:gd name="T47" fmla="*/ 115 h 187"/>
              <a:gd name="T48" fmla="*/ 26 w 153"/>
              <a:gd name="T49" fmla="*/ 127 h 187"/>
              <a:gd name="T50" fmla="*/ 38 w 153"/>
              <a:gd name="T51" fmla="*/ 129 h 187"/>
              <a:gd name="T52" fmla="*/ 43 w 153"/>
              <a:gd name="T53" fmla="*/ 134 h 187"/>
              <a:gd name="T54" fmla="*/ 51 w 153"/>
              <a:gd name="T55" fmla="*/ 176 h 187"/>
              <a:gd name="T56" fmla="*/ 49 w 153"/>
              <a:gd name="T57" fmla="*/ 179 h 187"/>
              <a:gd name="T58" fmla="*/ 50 w 153"/>
              <a:gd name="T59" fmla="*/ 182 h 187"/>
              <a:gd name="T60" fmla="*/ 73 w 153"/>
              <a:gd name="T61" fmla="*/ 173 h 187"/>
              <a:gd name="T62" fmla="*/ 78 w 153"/>
              <a:gd name="T63" fmla="*/ 175 h 187"/>
              <a:gd name="T64" fmla="*/ 79 w 153"/>
              <a:gd name="T65" fmla="*/ 175 h 187"/>
              <a:gd name="T66" fmla="*/ 87 w 153"/>
              <a:gd name="T67" fmla="*/ 170 h 187"/>
              <a:gd name="T68" fmla="*/ 110 w 153"/>
              <a:gd name="T69" fmla="*/ 180 h 187"/>
              <a:gd name="T70" fmla="*/ 116 w 153"/>
              <a:gd name="T71" fmla="*/ 184 h 187"/>
              <a:gd name="T72" fmla="*/ 134 w 153"/>
              <a:gd name="T73" fmla="*/ 163 h 187"/>
              <a:gd name="T74" fmla="*/ 130 w 153"/>
              <a:gd name="T75" fmla="*/ 148 h 187"/>
              <a:gd name="T76" fmla="*/ 144 w 153"/>
              <a:gd name="T77" fmla="*/ 149 h 187"/>
              <a:gd name="T78" fmla="*/ 144 w 153"/>
              <a:gd name="T79" fmla="*/ 135 h 187"/>
              <a:gd name="T80" fmla="*/ 153 w 153"/>
              <a:gd name="T81" fmla="*/ 123 h 187"/>
              <a:gd name="T82" fmla="*/ 142 w 153"/>
              <a:gd name="T83" fmla="*/ 111 h 187"/>
              <a:gd name="T84" fmla="*/ 136 w 153"/>
              <a:gd name="T85" fmla="*/ 116 h 187"/>
              <a:gd name="T86" fmla="*/ 135 w 153"/>
              <a:gd name="T87" fmla="*/ 115 h 187"/>
              <a:gd name="T88" fmla="*/ 126 w 153"/>
              <a:gd name="T89" fmla="*/ 107 h 187"/>
              <a:gd name="T90" fmla="*/ 113 w 153"/>
              <a:gd name="T91" fmla="*/ 99 h 187"/>
              <a:gd name="T92" fmla="*/ 110 w 153"/>
              <a:gd name="T93" fmla="*/ 85 h 187"/>
              <a:gd name="T94" fmla="*/ 117 w 153"/>
              <a:gd name="T95" fmla="*/ 64 h 187"/>
              <a:gd name="T96" fmla="*/ 129 w 153"/>
              <a:gd name="T97" fmla="*/ 65 h 187"/>
              <a:gd name="T98" fmla="*/ 130 w 153"/>
              <a:gd name="T99" fmla="*/ 52 h 187"/>
              <a:gd name="T100" fmla="*/ 97 w 153"/>
              <a:gd name="T101" fmla="*/ 54 h 187"/>
              <a:gd name="T102" fmla="*/ 96 w 153"/>
              <a:gd name="T103" fmla="*/ 5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>
            <a:off x="7665794" y="3156744"/>
            <a:ext cx="153988" cy="217488"/>
          </a:xfrm>
          <a:custGeom>
            <a:avLst/>
            <a:gdLst>
              <a:gd name="T0" fmla="*/ 24 w 41"/>
              <a:gd name="T1" fmla="*/ 1 h 58"/>
              <a:gd name="T2" fmla="*/ 23 w 41"/>
              <a:gd name="T3" fmla="*/ 0 h 58"/>
              <a:gd name="T4" fmla="*/ 17 w 41"/>
              <a:gd name="T5" fmla="*/ 7 h 58"/>
              <a:gd name="T6" fmla="*/ 15 w 41"/>
              <a:gd name="T7" fmla="*/ 6 h 58"/>
              <a:gd name="T8" fmla="*/ 15 w 41"/>
              <a:gd name="T9" fmla="*/ 6 h 58"/>
              <a:gd name="T10" fmla="*/ 15 w 41"/>
              <a:gd name="T11" fmla="*/ 7 h 58"/>
              <a:gd name="T12" fmla="*/ 12 w 41"/>
              <a:gd name="T13" fmla="*/ 10 h 58"/>
              <a:gd name="T14" fmla="*/ 10 w 41"/>
              <a:gd name="T15" fmla="*/ 11 h 58"/>
              <a:gd name="T16" fmla="*/ 6 w 41"/>
              <a:gd name="T17" fmla="*/ 13 h 58"/>
              <a:gd name="T18" fmla="*/ 5 w 41"/>
              <a:gd name="T19" fmla="*/ 16 h 58"/>
              <a:gd name="T20" fmla="*/ 3 w 41"/>
              <a:gd name="T21" fmla="*/ 25 h 58"/>
              <a:gd name="T22" fmla="*/ 1 w 41"/>
              <a:gd name="T23" fmla="*/ 30 h 58"/>
              <a:gd name="T24" fmla="*/ 1 w 41"/>
              <a:gd name="T25" fmla="*/ 39 h 58"/>
              <a:gd name="T26" fmla="*/ 3 w 41"/>
              <a:gd name="T27" fmla="*/ 51 h 58"/>
              <a:gd name="T28" fmla="*/ 10 w 41"/>
              <a:gd name="T29" fmla="*/ 56 h 58"/>
              <a:gd name="T30" fmla="*/ 19 w 41"/>
              <a:gd name="T31" fmla="*/ 58 h 58"/>
              <a:gd name="T32" fmla="*/ 28 w 41"/>
              <a:gd name="T33" fmla="*/ 55 h 58"/>
              <a:gd name="T34" fmla="*/ 26 w 41"/>
              <a:gd name="T35" fmla="*/ 50 h 58"/>
              <a:gd name="T36" fmla="*/ 26 w 41"/>
              <a:gd name="T37" fmla="*/ 49 h 58"/>
              <a:gd name="T38" fmla="*/ 26 w 41"/>
              <a:gd name="T39" fmla="*/ 49 h 58"/>
              <a:gd name="T40" fmla="*/ 27 w 41"/>
              <a:gd name="T41" fmla="*/ 45 h 58"/>
              <a:gd name="T42" fmla="*/ 27 w 41"/>
              <a:gd name="T43" fmla="*/ 45 h 58"/>
              <a:gd name="T44" fmla="*/ 31 w 41"/>
              <a:gd name="T45" fmla="*/ 37 h 58"/>
              <a:gd name="T46" fmla="*/ 39 w 41"/>
              <a:gd name="T47" fmla="*/ 37 h 58"/>
              <a:gd name="T48" fmla="*/ 41 w 41"/>
              <a:gd name="T49" fmla="*/ 37 h 58"/>
              <a:gd name="T50" fmla="*/ 33 w 41"/>
              <a:gd name="T51" fmla="*/ 24 h 58"/>
              <a:gd name="T52" fmla="*/ 30 w 41"/>
              <a:gd name="T53" fmla="*/ 20 h 58"/>
              <a:gd name="T54" fmla="*/ 27 w 41"/>
              <a:gd name="T55" fmla="*/ 9 h 58"/>
              <a:gd name="T56" fmla="*/ 24 w 41"/>
              <a:gd name="T57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6"/>
          <p:cNvSpPr>
            <a:spLocks/>
          </p:cNvSpPr>
          <p:nvPr/>
        </p:nvSpPr>
        <p:spPr bwMode="auto">
          <a:xfrm>
            <a:off x="7518156" y="3058319"/>
            <a:ext cx="200025" cy="214313"/>
          </a:xfrm>
          <a:custGeom>
            <a:avLst/>
            <a:gdLst>
              <a:gd name="T0" fmla="*/ 26 w 53"/>
              <a:gd name="T1" fmla="*/ 12 h 57"/>
              <a:gd name="T2" fmla="*/ 26 w 53"/>
              <a:gd name="T3" fmla="*/ 13 h 57"/>
              <a:gd name="T4" fmla="*/ 24 w 53"/>
              <a:gd name="T5" fmla="*/ 13 h 57"/>
              <a:gd name="T6" fmla="*/ 19 w 53"/>
              <a:gd name="T7" fmla="*/ 12 h 57"/>
              <a:gd name="T8" fmla="*/ 19 w 53"/>
              <a:gd name="T9" fmla="*/ 14 h 57"/>
              <a:gd name="T10" fmla="*/ 19 w 53"/>
              <a:gd name="T11" fmla="*/ 15 h 57"/>
              <a:gd name="T12" fmla="*/ 18 w 53"/>
              <a:gd name="T13" fmla="*/ 15 h 57"/>
              <a:gd name="T14" fmla="*/ 9 w 53"/>
              <a:gd name="T15" fmla="*/ 19 h 57"/>
              <a:gd name="T16" fmla="*/ 9 w 53"/>
              <a:gd name="T17" fmla="*/ 20 h 57"/>
              <a:gd name="T18" fmla="*/ 12 w 53"/>
              <a:gd name="T19" fmla="*/ 28 h 57"/>
              <a:gd name="T20" fmla="*/ 12 w 53"/>
              <a:gd name="T21" fmla="*/ 29 h 57"/>
              <a:gd name="T22" fmla="*/ 12 w 53"/>
              <a:gd name="T23" fmla="*/ 30 h 57"/>
              <a:gd name="T24" fmla="*/ 2 w 53"/>
              <a:gd name="T25" fmla="*/ 41 h 57"/>
              <a:gd name="T26" fmla="*/ 0 w 53"/>
              <a:gd name="T27" fmla="*/ 45 h 57"/>
              <a:gd name="T28" fmla="*/ 2 w 53"/>
              <a:gd name="T29" fmla="*/ 48 h 57"/>
              <a:gd name="T30" fmla="*/ 7 w 53"/>
              <a:gd name="T31" fmla="*/ 50 h 57"/>
              <a:gd name="T32" fmla="*/ 10 w 53"/>
              <a:gd name="T33" fmla="*/ 50 h 57"/>
              <a:gd name="T34" fmla="*/ 20 w 53"/>
              <a:gd name="T35" fmla="*/ 53 h 57"/>
              <a:gd name="T36" fmla="*/ 24 w 53"/>
              <a:gd name="T37" fmla="*/ 55 h 57"/>
              <a:gd name="T38" fmla="*/ 31 w 53"/>
              <a:gd name="T39" fmla="*/ 57 h 57"/>
              <a:gd name="T40" fmla="*/ 36 w 53"/>
              <a:gd name="T41" fmla="*/ 53 h 57"/>
              <a:gd name="T42" fmla="*/ 39 w 53"/>
              <a:gd name="T43" fmla="*/ 49 h 57"/>
              <a:gd name="T44" fmla="*/ 42 w 53"/>
              <a:gd name="T45" fmla="*/ 42 h 57"/>
              <a:gd name="T46" fmla="*/ 40 w 53"/>
              <a:gd name="T47" fmla="*/ 33 h 57"/>
              <a:gd name="T48" fmla="*/ 43 w 53"/>
              <a:gd name="T49" fmla="*/ 34 h 57"/>
              <a:gd name="T50" fmla="*/ 48 w 53"/>
              <a:gd name="T51" fmla="*/ 34 h 57"/>
              <a:gd name="T52" fmla="*/ 50 w 53"/>
              <a:gd name="T53" fmla="*/ 33 h 57"/>
              <a:gd name="T54" fmla="*/ 51 w 53"/>
              <a:gd name="T55" fmla="*/ 31 h 57"/>
              <a:gd name="T56" fmla="*/ 47 w 53"/>
              <a:gd name="T57" fmla="*/ 19 h 57"/>
              <a:gd name="T58" fmla="*/ 48 w 53"/>
              <a:gd name="T59" fmla="*/ 15 h 57"/>
              <a:gd name="T60" fmla="*/ 53 w 53"/>
              <a:gd name="T61" fmla="*/ 11 h 57"/>
              <a:gd name="T62" fmla="*/ 53 w 53"/>
              <a:gd name="T63" fmla="*/ 11 h 57"/>
              <a:gd name="T64" fmla="*/ 52 w 53"/>
              <a:gd name="T65" fmla="*/ 9 h 57"/>
              <a:gd name="T66" fmla="*/ 43 w 53"/>
              <a:gd name="T67" fmla="*/ 9 h 57"/>
              <a:gd name="T68" fmla="*/ 43 w 53"/>
              <a:gd name="T69" fmla="*/ 9 h 57"/>
              <a:gd name="T70" fmla="*/ 34 w 53"/>
              <a:gd name="T71" fmla="*/ 3 h 57"/>
              <a:gd name="T72" fmla="*/ 24 w 53"/>
              <a:gd name="T73" fmla="*/ 1 h 57"/>
              <a:gd name="T74" fmla="*/ 22 w 53"/>
              <a:gd name="T75" fmla="*/ 1 h 57"/>
              <a:gd name="T76" fmla="*/ 25 w 53"/>
              <a:gd name="T77" fmla="*/ 5 h 57"/>
              <a:gd name="T78" fmla="*/ 26 w 53"/>
              <a:gd name="T7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7"/>
          <p:cNvSpPr>
            <a:spLocks/>
          </p:cNvSpPr>
          <p:nvPr/>
        </p:nvSpPr>
        <p:spPr bwMode="auto">
          <a:xfrm>
            <a:off x="7856294" y="2634456"/>
            <a:ext cx="706438" cy="673100"/>
          </a:xfrm>
          <a:custGeom>
            <a:avLst/>
            <a:gdLst>
              <a:gd name="T0" fmla="*/ 80 w 188"/>
              <a:gd name="T1" fmla="*/ 37 h 179"/>
              <a:gd name="T2" fmla="*/ 70 w 188"/>
              <a:gd name="T3" fmla="*/ 40 h 179"/>
              <a:gd name="T4" fmla="*/ 58 w 188"/>
              <a:gd name="T5" fmla="*/ 46 h 179"/>
              <a:gd name="T6" fmla="*/ 46 w 188"/>
              <a:gd name="T7" fmla="*/ 56 h 179"/>
              <a:gd name="T8" fmla="*/ 45 w 188"/>
              <a:gd name="T9" fmla="*/ 58 h 179"/>
              <a:gd name="T10" fmla="*/ 34 w 188"/>
              <a:gd name="T11" fmla="*/ 70 h 179"/>
              <a:gd name="T12" fmla="*/ 21 w 188"/>
              <a:gd name="T13" fmla="*/ 69 h 179"/>
              <a:gd name="T14" fmla="*/ 15 w 188"/>
              <a:gd name="T15" fmla="*/ 63 h 179"/>
              <a:gd name="T16" fmla="*/ 17 w 188"/>
              <a:gd name="T17" fmla="*/ 86 h 179"/>
              <a:gd name="T18" fmla="*/ 2 w 188"/>
              <a:gd name="T19" fmla="*/ 110 h 179"/>
              <a:gd name="T20" fmla="*/ 0 w 188"/>
              <a:gd name="T21" fmla="*/ 113 h 179"/>
              <a:gd name="T22" fmla="*/ 16 w 188"/>
              <a:gd name="T23" fmla="*/ 119 h 179"/>
              <a:gd name="T24" fmla="*/ 17 w 188"/>
              <a:gd name="T25" fmla="*/ 120 h 179"/>
              <a:gd name="T26" fmla="*/ 23 w 188"/>
              <a:gd name="T27" fmla="*/ 124 h 179"/>
              <a:gd name="T28" fmla="*/ 24 w 188"/>
              <a:gd name="T29" fmla="*/ 124 h 179"/>
              <a:gd name="T30" fmla="*/ 39 w 188"/>
              <a:gd name="T31" fmla="*/ 136 h 179"/>
              <a:gd name="T32" fmla="*/ 56 w 188"/>
              <a:gd name="T33" fmla="*/ 112 h 179"/>
              <a:gd name="T34" fmla="*/ 61 w 188"/>
              <a:gd name="T35" fmla="*/ 106 h 179"/>
              <a:gd name="T36" fmla="*/ 74 w 188"/>
              <a:gd name="T37" fmla="*/ 101 h 179"/>
              <a:gd name="T38" fmla="*/ 87 w 188"/>
              <a:gd name="T39" fmla="*/ 99 h 179"/>
              <a:gd name="T40" fmla="*/ 94 w 188"/>
              <a:gd name="T41" fmla="*/ 110 h 179"/>
              <a:gd name="T42" fmla="*/ 95 w 188"/>
              <a:gd name="T43" fmla="*/ 119 h 179"/>
              <a:gd name="T44" fmla="*/ 92 w 188"/>
              <a:gd name="T45" fmla="*/ 134 h 179"/>
              <a:gd name="T46" fmla="*/ 92 w 188"/>
              <a:gd name="T47" fmla="*/ 135 h 179"/>
              <a:gd name="T48" fmla="*/ 85 w 188"/>
              <a:gd name="T49" fmla="*/ 156 h 179"/>
              <a:gd name="T50" fmla="*/ 92 w 188"/>
              <a:gd name="T51" fmla="*/ 152 h 179"/>
              <a:gd name="T52" fmla="*/ 97 w 188"/>
              <a:gd name="T53" fmla="*/ 154 h 179"/>
              <a:gd name="T54" fmla="*/ 96 w 188"/>
              <a:gd name="T55" fmla="*/ 160 h 179"/>
              <a:gd name="T56" fmla="*/ 92 w 188"/>
              <a:gd name="T57" fmla="*/ 167 h 179"/>
              <a:gd name="T58" fmla="*/ 89 w 188"/>
              <a:gd name="T59" fmla="*/ 172 h 179"/>
              <a:gd name="T60" fmla="*/ 84 w 188"/>
              <a:gd name="T61" fmla="*/ 173 h 179"/>
              <a:gd name="T62" fmla="*/ 79 w 188"/>
              <a:gd name="T63" fmla="*/ 179 h 179"/>
              <a:gd name="T64" fmla="*/ 99 w 188"/>
              <a:gd name="T65" fmla="*/ 164 h 179"/>
              <a:gd name="T66" fmla="*/ 130 w 188"/>
              <a:gd name="T67" fmla="*/ 133 h 179"/>
              <a:gd name="T68" fmla="*/ 136 w 188"/>
              <a:gd name="T69" fmla="*/ 130 h 179"/>
              <a:gd name="T70" fmla="*/ 152 w 188"/>
              <a:gd name="T71" fmla="*/ 126 h 179"/>
              <a:gd name="T72" fmla="*/ 163 w 188"/>
              <a:gd name="T73" fmla="*/ 104 h 179"/>
              <a:gd name="T74" fmla="*/ 188 w 188"/>
              <a:gd name="T75" fmla="*/ 78 h 179"/>
              <a:gd name="T76" fmla="*/ 182 w 188"/>
              <a:gd name="T77" fmla="*/ 60 h 179"/>
              <a:gd name="T78" fmla="*/ 173 w 188"/>
              <a:gd name="T79" fmla="*/ 58 h 179"/>
              <a:gd name="T80" fmla="*/ 171 w 188"/>
              <a:gd name="T81" fmla="*/ 54 h 179"/>
              <a:gd name="T82" fmla="*/ 158 w 188"/>
              <a:gd name="T83" fmla="*/ 22 h 179"/>
              <a:gd name="T84" fmla="*/ 154 w 188"/>
              <a:gd name="T85" fmla="*/ 6 h 179"/>
              <a:gd name="T86" fmla="*/ 147 w 188"/>
              <a:gd name="T87" fmla="*/ 12 h 179"/>
              <a:gd name="T88" fmla="*/ 134 w 188"/>
              <a:gd name="T89" fmla="*/ 5 h 179"/>
              <a:gd name="T90" fmla="*/ 124 w 188"/>
              <a:gd name="T91" fmla="*/ 6 h 179"/>
              <a:gd name="T92" fmla="*/ 114 w 188"/>
              <a:gd name="T93" fmla="*/ 2 h 179"/>
              <a:gd name="T94" fmla="*/ 114 w 188"/>
              <a:gd name="T95" fmla="*/ 15 h 179"/>
              <a:gd name="T96" fmla="*/ 113 w 188"/>
              <a:gd name="T97" fmla="*/ 16 h 179"/>
              <a:gd name="T98" fmla="*/ 104 w 188"/>
              <a:gd name="T99" fmla="*/ 2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8"/>
          <p:cNvSpPr>
            <a:spLocks/>
          </p:cNvSpPr>
          <p:nvPr/>
        </p:nvSpPr>
        <p:spPr bwMode="auto">
          <a:xfrm>
            <a:off x="8015044" y="2228056"/>
            <a:ext cx="1006475" cy="684213"/>
          </a:xfrm>
          <a:custGeom>
            <a:avLst/>
            <a:gdLst>
              <a:gd name="T0" fmla="*/ 47 w 268"/>
              <a:gd name="T1" fmla="*/ 3 h 182"/>
              <a:gd name="T2" fmla="*/ 36 w 268"/>
              <a:gd name="T3" fmla="*/ 6 h 182"/>
              <a:gd name="T4" fmla="*/ 34 w 268"/>
              <a:gd name="T5" fmla="*/ 10 h 182"/>
              <a:gd name="T6" fmla="*/ 29 w 268"/>
              <a:gd name="T7" fmla="*/ 18 h 182"/>
              <a:gd name="T8" fmla="*/ 21 w 268"/>
              <a:gd name="T9" fmla="*/ 24 h 182"/>
              <a:gd name="T10" fmla="*/ 11 w 268"/>
              <a:gd name="T11" fmla="*/ 17 h 182"/>
              <a:gd name="T12" fmla="*/ 0 w 268"/>
              <a:gd name="T13" fmla="*/ 20 h 182"/>
              <a:gd name="T14" fmla="*/ 16 w 268"/>
              <a:gd name="T15" fmla="*/ 30 h 182"/>
              <a:gd name="T16" fmla="*/ 17 w 268"/>
              <a:gd name="T17" fmla="*/ 32 h 182"/>
              <a:gd name="T18" fmla="*/ 18 w 268"/>
              <a:gd name="T19" fmla="*/ 52 h 182"/>
              <a:gd name="T20" fmla="*/ 30 w 268"/>
              <a:gd name="T21" fmla="*/ 76 h 182"/>
              <a:gd name="T22" fmla="*/ 38 w 268"/>
              <a:gd name="T23" fmla="*/ 68 h 182"/>
              <a:gd name="T24" fmla="*/ 49 w 268"/>
              <a:gd name="T25" fmla="*/ 66 h 182"/>
              <a:gd name="T26" fmla="*/ 49 w 268"/>
              <a:gd name="T27" fmla="*/ 66 h 182"/>
              <a:gd name="T28" fmla="*/ 60 w 268"/>
              <a:gd name="T29" fmla="*/ 78 h 182"/>
              <a:gd name="T30" fmla="*/ 63 w 268"/>
              <a:gd name="T31" fmla="*/ 88 h 182"/>
              <a:gd name="T32" fmla="*/ 62 w 268"/>
              <a:gd name="T33" fmla="*/ 98 h 182"/>
              <a:gd name="T34" fmla="*/ 69 w 268"/>
              <a:gd name="T35" fmla="*/ 107 h 182"/>
              <a:gd name="T36" fmla="*/ 79 w 268"/>
              <a:gd name="T37" fmla="*/ 104 h 182"/>
              <a:gd name="T38" fmla="*/ 84 w 268"/>
              <a:gd name="T39" fmla="*/ 109 h 182"/>
              <a:gd name="T40" fmla="*/ 96 w 268"/>
              <a:gd name="T41" fmla="*/ 114 h 182"/>
              <a:gd name="T42" fmla="*/ 105 w 268"/>
              <a:gd name="T43" fmla="*/ 111 h 182"/>
              <a:gd name="T44" fmla="*/ 110 w 268"/>
              <a:gd name="T45" fmla="*/ 106 h 182"/>
              <a:gd name="T46" fmla="*/ 116 w 268"/>
              <a:gd name="T47" fmla="*/ 121 h 182"/>
              <a:gd name="T48" fmla="*/ 131 w 268"/>
              <a:gd name="T49" fmla="*/ 137 h 182"/>
              <a:gd name="T50" fmla="*/ 134 w 268"/>
              <a:gd name="T51" fmla="*/ 162 h 182"/>
              <a:gd name="T52" fmla="*/ 144 w 268"/>
              <a:gd name="T53" fmla="*/ 166 h 182"/>
              <a:gd name="T54" fmla="*/ 150 w 268"/>
              <a:gd name="T55" fmla="*/ 182 h 182"/>
              <a:gd name="T56" fmla="*/ 186 w 268"/>
              <a:gd name="T57" fmla="*/ 152 h 182"/>
              <a:gd name="T58" fmla="*/ 200 w 268"/>
              <a:gd name="T59" fmla="*/ 136 h 182"/>
              <a:gd name="T60" fmla="*/ 226 w 268"/>
              <a:gd name="T61" fmla="*/ 114 h 182"/>
              <a:gd name="T62" fmla="*/ 236 w 268"/>
              <a:gd name="T63" fmla="*/ 106 h 182"/>
              <a:gd name="T64" fmla="*/ 238 w 268"/>
              <a:gd name="T65" fmla="*/ 85 h 182"/>
              <a:gd name="T66" fmla="*/ 247 w 268"/>
              <a:gd name="T67" fmla="*/ 84 h 182"/>
              <a:gd name="T68" fmla="*/ 262 w 268"/>
              <a:gd name="T69" fmla="*/ 99 h 182"/>
              <a:gd name="T70" fmla="*/ 259 w 268"/>
              <a:gd name="T71" fmla="*/ 88 h 182"/>
              <a:gd name="T72" fmla="*/ 268 w 268"/>
              <a:gd name="T73" fmla="*/ 79 h 182"/>
              <a:gd name="T74" fmla="*/ 263 w 268"/>
              <a:gd name="T75" fmla="*/ 63 h 182"/>
              <a:gd name="T76" fmla="*/ 246 w 268"/>
              <a:gd name="T77" fmla="*/ 55 h 182"/>
              <a:gd name="T78" fmla="*/ 240 w 268"/>
              <a:gd name="T79" fmla="*/ 54 h 182"/>
              <a:gd name="T80" fmla="*/ 234 w 268"/>
              <a:gd name="T81" fmla="*/ 55 h 182"/>
              <a:gd name="T82" fmla="*/ 223 w 268"/>
              <a:gd name="T83" fmla="*/ 55 h 182"/>
              <a:gd name="T84" fmla="*/ 222 w 268"/>
              <a:gd name="T85" fmla="*/ 69 h 182"/>
              <a:gd name="T86" fmla="*/ 208 w 268"/>
              <a:gd name="T87" fmla="*/ 72 h 182"/>
              <a:gd name="T88" fmla="*/ 188 w 268"/>
              <a:gd name="T89" fmla="*/ 54 h 182"/>
              <a:gd name="T90" fmla="*/ 183 w 268"/>
              <a:gd name="T91" fmla="*/ 44 h 182"/>
              <a:gd name="T92" fmla="*/ 184 w 268"/>
              <a:gd name="T93" fmla="*/ 50 h 182"/>
              <a:gd name="T94" fmla="*/ 179 w 268"/>
              <a:gd name="T95" fmla="*/ 60 h 182"/>
              <a:gd name="T96" fmla="*/ 168 w 268"/>
              <a:gd name="T97" fmla="*/ 57 h 182"/>
              <a:gd name="T98" fmla="*/ 166 w 268"/>
              <a:gd name="T99" fmla="*/ 47 h 182"/>
              <a:gd name="T100" fmla="*/ 156 w 268"/>
              <a:gd name="T101" fmla="*/ 43 h 182"/>
              <a:gd name="T102" fmla="*/ 144 w 268"/>
              <a:gd name="T103" fmla="*/ 35 h 182"/>
              <a:gd name="T104" fmla="*/ 128 w 268"/>
              <a:gd name="T105" fmla="*/ 29 h 182"/>
              <a:gd name="T106" fmla="*/ 117 w 268"/>
              <a:gd name="T107" fmla="*/ 34 h 182"/>
              <a:gd name="T108" fmla="*/ 112 w 268"/>
              <a:gd name="T109" fmla="*/ 24 h 182"/>
              <a:gd name="T110" fmla="*/ 98 w 268"/>
              <a:gd name="T111" fmla="*/ 24 h 182"/>
              <a:gd name="T112" fmla="*/ 82 w 268"/>
              <a:gd name="T113" fmla="*/ 27 h 182"/>
              <a:gd name="T114" fmla="*/ 67 w 268"/>
              <a:gd name="T115" fmla="*/ 2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9"/>
          <p:cNvSpPr>
            <a:spLocks/>
          </p:cNvSpPr>
          <p:nvPr/>
        </p:nvSpPr>
        <p:spPr bwMode="auto">
          <a:xfrm>
            <a:off x="7800731" y="1254919"/>
            <a:ext cx="1352550" cy="1233488"/>
          </a:xfrm>
          <a:custGeom>
            <a:avLst/>
            <a:gdLst>
              <a:gd name="T0" fmla="*/ 353 w 360"/>
              <a:gd name="T1" fmla="*/ 153 h 328"/>
              <a:gd name="T2" fmla="*/ 346 w 360"/>
              <a:gd name="T3" fmla="*/ 119 h 328"/>
              <a:gd name="T4" fmla="*/ 314 w 360"/>
              <a:gd name="T5" fmla="*/ 153 h 328"/>
              <a:gd name="T6" fmla="*/ 309 w 360"/>
              <a:gd name="T7" fmla="*/ 162 h 328"/>
              <a:gd name="T8" fmla="*/ 268 w 360"/>
              <a:gd name="T9" fmla="*/ 169 h 328"/>
              <a:gd name="T10" fmla="*/ 259 w 360"/>
              <a:gd name="T11" fmla="*/ 153 h 328"/>
              <a:gd name="T12" fmla="*/ 248 w 360"/>
              <a:gd name="T13" fmla="*/ 142 h 328"/>
              <a:gd name="T14" fmla="*/ 235 w 360"/>
              <a:gd name="T15" fmla="*/ 131 h 328"/>
              <a:gd name="T16" fmla="*/ 168 w 360"/>
              <a:gd name="T17" fmla="*/ 119 h 328"/>
              <a:gd name="T18" fmla="*/ 129 w 360"/>
              <a:gd name="T19" fmla="*/ 57 h 328"/>
              <a:gd name="T20" fmla="*/ 54 w 360"/>
              <a:gd name="T21" fmla="*/ 8 h 328"/>
              <a:gd name="T22" fmla="*/ 4 w 360"/>
              <a:gd name="T23" fmla="*/ 14 h 328"/>
              <a:gd name="T24" fmla="*/ 4 w 360"/>
              <a:gd name="T25" fmla="*/ 21 h 328"/>
              <a:gd name="T26" fmla="*/ 1 w 360"/>
              <a:gd name="T27" fmla="*/ 28 h 328"/>
              <a:gd name="T28" fmla="*/ 5 w 360"/>
              <a:gd name="T29" fmla="*/ 45 h 328"/>
              <a:gd name="T30" fmla="*/ 21 w 360"/>
              <a:gd name="T31" fmla="*/ 37 h 328"/>
              <a:gd name="T32" fmla="*/ 37 w 360"/>
              <a:gd name="T33" fmla="*/ 49 h 328"/>
              <a:gd name="T34" fmla="*/ 60 w 360"/>
              <a:gd name="T35" fmla="*/ 77 h 328"/>
              <a:gd name="T36" fmla="*/ 74 w 360"/>
              <a:gd name="T37" fmla="*/ 66 h 328"/>
              <a:gd name="T38" fmla="*/ 97 w 360"/>
              <a:gd name="T39" fmla="*/ 52 h 328"/>
              <a:gd name="T40" fmla="*/ 115 w 360"/>
              <a:gd name="T41" fmla="*/ 71 h 328"/>
              <a:gd name="T42" fmla="*/ 119 w 360"/>
              <a:gd name="T43" fmla="*/ 100 h 328"/>
              <a:gd name="T44" fmla="*/ 121 w 360"/>
              <a:gd name="T45" fmla="*/ 131 h 328"/>
              <a:gd name="T46" fmla="*/ 116 w 360"/>
              <a:gd name="T47" fmla="*/ 144 h 328"/>
              <a:gd name="T48" fmla="*/ 112 w 360"/>
              <a:gd name="T49" fmla="*/ 149 h 328"/>
              <a:gd name="T50" fmla="*/ 114 w 360"/>
              <a:gd name="T51" fmla="*/ 168 h 328"/>
              <a:gd name="T52" fmla="*/ 109 w 360"/>
              <a:gd name="T53" fmla="*/ 184 h 328"/>
              <a:gd name="T54" fmla="*/ 95 w 360"/>
              <a:gd name="T55" fmla="*/ 181 h 328"/>
              <a:gd name="T56" fmla="*/ 84 w 360"/>
              <a:gd name="T57" fmla="*/ 204 h 328"/>
              <a:gd name="T58" fmla="*/ 68 w 360"/>
              <a:gd name="T59" fmla="*/ 219 h 328"/>
              <a:gd name="T60" fmla="*/ 80 w 360"/>
              <a:gd name="T61" fmla="*/ 236 h 328"/>
              <a:gd name="T62" fmla="*/ 90 w 360"/>
              <a:gd name="T63" fmla="*/ 249 h 328"/>
              <a:gd name="T64" fmla="*/ 109 w 360"/>
              <a:gd name="T65" fmla="*/ 253 h 328"/>
              <a:gd name="T66" fmla="*/ 118 w 360"/>
              <a:gd name="T67" fmla="*/ 272 h 328"/>
              <a:gd name="T68" fmla="*/ 133 w 360"/>
              <a:gd name="T69" fmla="*/ 284 h 328"/>
              <a:gd name="T70" fmla="*/ 154 w 360"/>
              <a:gd name="T71" fmla="*/ 278 h 328"/>
              <a:gd name="T72" fmla="*/ 167 w 360"/>
              <a:gd name="T73" fmla="*/ 275 h 328"/>
              <a:gd name="T74" fmla="*/ 177 w 360"/>
              <a:gd name="T75" fmla="*/ 289 h 328"/>
              <a:gd name="T76" fmla="*/ 180 w 360"/>
              <a:gd name="T77" fmla="*/ 289 h 328"/>
              <a:gd name="T78" fmla="*/ 200 w 360"/>
              <a:gd name="T79" fmla="*/ 283 h 328"/>
              <a:gd name="T80" fmla="*/ 206 w 360"/>
              <a:gd name="T81" fmla="*/ 292 h 328"/>
              <a:gd name="T82" fmla="*/ 211 w 360"/>
              <a:gd name="T83" fmla="*/ 297 h 328"/>
              <a:gd name="T84" fmla="*/ 229 w 360"/>
              <a:gd name="T85" fmla="*/ 308 h 328"/>
              <a:gd name="T86" fmla="*/ 235 w 360"/>
              <a:gd name="T87" fmla="*/ 303 h 328"/>
              <a:gd name="T88" fmla="*/ 243 w 360"/>
              <a:gd name="T89" fmla="*/ 297 h 328"/>
              <a:gd name="T90" fmla="*/ 255 w 360"/>
              <a:gd name="T91" fmla="*/ 315 h 328"/>
              <a:gd name="T92" fmla="*/ 269 w 360"/>
              <a:gd name="T93" fmla="*/ 328 h 328"/>
              <a:gd name="T94" fmla="*/ 278 w 360"/>
              <a:gd name="T95" fmla="*/ 311 h 328"/>
              <a:gd name="T96" fmla="*/ 296 w 360"/>
              <a:gd name="T97" fmla="*/ 301 h 328"/>
              <a:gd name="T98" fmla="*/ 306 w 360"/>
              <a:gd name="T99" fmla="*/ 305 h 328"/>
              <a:gd name="T100" fmla="*/ 315 w 360"/>
              <a:gd name="T101" fmla="*/ 315 h 328"/>
              <a:gd name="T102" fmla="*/ 318 w 360"/>
              <a:gd name="T103" fmla="*/ 288 h 328"/>
              <a:gd name="T104" fmla="*/ 325 w 360"/>
              <a:gd name="T105" fmla="*/ 243 h 328"/>
              <a:gd name="T106" fmla="*/ 336 w 360"/>
              <a:gd name="T107" fmla="*/ 24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0"/>
          <p:cNvSpPr>
            <a:spLocks/>
          </p:cNvSpPr>
          <p:nvPr/>
        </p:nvSpPr>
        <p:spPr bwMode="auto">
          <a:xfrm>
            <a:off x="7534031" y="3461544"/>
            <a:ext cx="814388" cy="511175"/>
          </a:xfrm>
          <a:custGeom>
            <a:avLst/>
            <a:gdLst>
              <a:gd name="T0" fmla="*/ 198 w 217"/>
              <a:gd name="T1" fmla="*/ 4 h 136"/>
              <a:gd name="T2" fmla="*/ 179 w 217"/>
              <a:gd name="T3" fmla="*/ 6 h 136"/>
              <a:gd name="T4" fmla="*/ 135 w 217"/>
              <a:gd name="T5" fmla="*/ 21 h 136"/>
              <a:gd name="T6" fmla="*/ 136 w 217"/>
              <a:gd name="T7" fmla="*/ 30 h 136"/>
              <a:gd name="T8" fmla="*/ 106 w 217"/>
              <a:gd name="T9" fmla="*/ 26 h 136"/>
              <a:gd name="T10" fmla="*/ 84 w 217"/>
              <a:gd name="T11" fmla="*/ 0 h 136"/>
              <a:gd name="T12" fmla="*/ 75 w 217"/>
              <a:gd name="T13" fmla="*/ 10 h 136"/>
              <a:gd name="T14" fmla="*/ 64 w 217"/>
              <a:gd name="T15" fmla="*/ 4 h 136"/>
              <a:gd name="T16" fmla="*/ 59 w 217"/>
              <a:gd name="T17" fmla="*/ 10 h 136"/>
              <a:gd name="T18" fmla="*/ 51 w 217"/>
              <a:gd name="T19" fmla="*/ 12 h 136"/>
              <a:gd name="T20" fmla="*/ 6 w 217"/>
              <a:gd name="T21" fmla="*/ 64 h 136"/>
              <a:gd name="T22" fmla="*/ 11 w 217"/>
              <a:gd name="T23" fmla="*/ 76 h 136"/>
              <a:gd name="T24" fmla="*/ 10 w 217"/>
              <a:gd name="T25" fmla="*/ 76 h 136"/>
              <a:gd name="T26" fmla="*/ 17 w 217"/>
              <a:gd name="T27" fmla="*/ 103 h 136"/>
              <a:gd name="T28" fmla="*/ 0 w 217"/>
              <a:gd name="T29" fmla="*/ 114 h 136"/>
              <a:gd name="T30" fmla="*/ 8 w 217"/>
              <a:gd name="T31" fmla="*/ 122 h 136"/>
              <a:gd name="T32" fmla="*/ 9 w 217"/>
              <a:gd name="T33" fmla="*/ 124 h 136"/>
              <a:gd name="T34" fmla="*/ 32 w 217"/>
              <a:gd name="T35" fmla="*/ 136 h 136"/>
              <a:gd name="T36" fmla="*/ 42 w 217"/>
              <a:gd name="T37" fmla="*/ 126 h 136"/>
              <a:gd name="T38" fmla="*/ 57 w 217"/>
              <a:gd name="T39" fmla="*/ 119 h 136"/>
              <a:gd name="T40" fmla="*/ 59 w 217"/>
              <a:gd name="T41" fmla="*/ 121 h 136"/>
              <a:gd name="T42" fmla="*/ 59 w 217"/>
              <a:gd name="T43" fmla="*/ 122 h 136"/>
              <a:gd name="T44" fmla="*/ 74 w 217"/>
              <a:gd name="T45" fmla="*/ 132 h 136"/>
              <a:gd name="T46" fmla="*/ 92 w 217"/>
              <a:gd name="T47" fmla="*/ 126 h 136"/>
              <a:gd name="T48" fmla="*/ 106 w 217"/>
              <a:gd name="T49" fmla="*/ 125 h 136"/>
              <a:gd name="T50" fmla="*/ 108 w 217"/>
              <a:gd name="T51" fmla="*/ 124 h 136"/>
              <a:gd name="T52" fmla="*/ 119 w 217"/>
              <a:gd name="T53" fmla="*/ 110 h 136"/>
              <a:gd name="T54" fmla="*/ 125 w 217"/>
              <a:gd name="T55" fmla="*/ 106 h 136"/>
              <a:gd name="T56" fmla="*/ 126 w 217"/>
              <a:gd name="T57" fmla="*/ 107 h 136"/>
              <a:gd name="T58" fmla="*/ 129 w 217"/>
              <a:gd name="T59" fmla="*/ 108 h 136"/>
              <a:gd name="T60" fmla="*/ 134 w 217"/>
              <a:gd name="T61" fmla="*/ 88 h 136"/>
              <a:gd name="T62" fmla="*/ 140 w 217"/>
              <a:gd name="T63" fmla="*/ 86 h 136"/>
              <a:gd name="T64" fmla="*/ 148 w 217"/>
              <a:gd name="T65" fmla="*/ 69 h 136"/>
              <a:gd name="T66" fmla="*/ 151 w 217"/>
              <a:gd name="T67" fmla="*/ 60 h 136"/>
              <a:gd name="T68" fmla="*/ 161 w 217"/>
              <a:gd name="T69" fmla="*/ 56 h 136"/>
              <a:gd name="T70" fmla="*/ 161 w 217"/>
              <a:gd name="T71" fmla="*/ 54 h 136"/>
              <a:gd name="T72" fmla="*/ 169 w 217"/>
              <a:gd name="T73" fmla="*/ 48 h 136"/>
              <a:gd name="T74" fmla="*/ 164 w 217"/>
              <a:gd name="T75" fmla="*/ 47 h 136"/>
              <a:gd name="T76" fmla="*/ 164 w 217"/>
              <a:gd name="T77" fmla="*/ 44 h 136"/>
              <a:gd name="T78" fmla="*/ 166 w 217"/>
              <a:gd name="T79" fmla="*/ 43 h 136"/>
              <a:gd name="T80" fmla="*/ 176 w 217"/>
              <a:gd name="T81" fmla="*/ 38 h 136"/>
              <a:gd name="T82" fmla="*/ 202 w 217"/>
              <a:gd name="T83" fmla="*/ 20 h 136"/>
              <a:gd name="T84" fmla="*/ 214 w 217"/>
              <a:gd name="T85" fmla="*/ 24 h 136"/>
              <a:gd name="T86" fmla="*/ 212 w 217"/>
              <a:gd name="T87" fmla="*/ 14 h 136"/>
              <a:gd name="T88" fmla="*/ 212 w 217"/>
              <a:gd name="T89" fmla="*/ 14 h 136"/>
              <a:gd name="T90" fmla="*/ 216 w 217"/>
              <a:gd name="T91" fmla="*/ 6 h 136"/>
              <a:gd name="T92" fmla="*/ 213 w 217"/>
              <a:gd name="T93" fmla="*/ 7 h 136"/>
              <a:gd name="T94" fmla="*/ 204 w 217"/>
              <a:gd name="T95" fmla="*/ 8 h 136"/>
              <a:gd name="T96" fmla="*/ 202 w 217"/>
              <a:gd name="T97" fmla="*/ 8 h 136"/>
              <a:gd name="T98" fmla="*/ 202 w 217"/>
              <a:gd name="T99" fmla="*/ 6 h 136"/>
              <a:gd name="T100" fmla="*/ 198 w 217"/>
              <a:gd name="T101" fmla="*/ 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31"/>
          <p:cNvSpPr>
            <a:spLocks/>
          </p:cNvSpPr>
          <p:nvPr/>
        </p:nvSpPr>
        <p:spPr bwMode="auto">
          <a:xfrm>
            <a:off x="8296031" y="4306094"/>
            <a:ext cx="128588" cy="117475"/>
          </a:xfrm>
          <a:custGeom>
            <a:avLst/>
            <a:gdLst>
              <a:gd name="T0" fmla="*/ 31 w 34"/>
              <a:gd name="T1" fmla="*/ 17 h 31"/>
              <a:gd name="T2" fmla="*/ 34 w 34"/>
              <a:gd name="T3" fmla="*/ 13 h 31"/>
              <a:gd name="T4" fmla="*/ 34 w 34"/>
              <a:gd name="T5" fmla="*/ 13 h 31"/>
              <a:gd name="T6" fmla="*/ 34 w 34"/>
              <a:gd name="T7" fmla="*/ 13 h 31"/>
              <a:gd name="T8" fmla="*/ 34 w 34"/>
              <a:gd name="T9" fmla="*/ 13 h 31"/>
              <a:gd name="T10" fmla="*/ 24 w 34"/>
              <a:gd name="T11" fmla="*/ 5 h 31"/>
              <a:gd name="T12" fmla="*/ 11 w 34"/>
              <a:gd name="T13" fmla="*/ 1 h 31"/>
              <a:gd name="T14" fmla="*/ 7 w 34"/>
              <a:gd name="T15" fmla="*/ 2 h 31"/>
              <a:gd name="T16" fmla="*/ 7 w 34"/>
              <a:gd name="T17" fmla="*/ 11 h 31"/>
              <a:gd name="T18" fmla="*/ 2 w 34"/>
              <a:gd name="T19" fmla="*/ 19 h 31"/>
              <a:gd name="T20" fmla="*/ 0 w 34"/>
              <a:gd name="T21" fmla="*/ 21 h 31"/>
              <a:gd name="T22" fmla="*/ 4 w 34"/>
              <a:gd name="T23" fmla="*/ 25 h 31"/>
              <a:gd name="T24" fmla="*/ 5 w 34"/>
              <a:gd name="T25" fmla="*/ 25 h 31"/>
              <a:gd name="T26" fmla="*/ 6 w 34"/>
              <a:gd name="T27" fmla="*/ 29 h 31"/>
              <a:gd name="T28" fmla="*/ 11 w 34"/>
              <a:gd name="T29" fmla="*/ 31 h 31"/>
              <a:gd name="T30" fmla="*/ 17 w 34"/>
              <a:gd name="T31" fmla="*/ 28 h 31"/>
              <a:gd name="T32" fmla="*/ 26 w 34"/>
              <a:gd name="T33" fmla="*/ 30 h 31"/>
              <a:gd name="T34" fmla="*/ 26 w 34"/>
              <a:gd name="T35" fmla="*/ 27 h 31"/>
              <a:gd name="T36" fmla="*/ 31 w 34"/>
              <a:gd name="T37" fmla="*/ 1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32"/>
          <p:cNvSpPr>
            <a:spLocks/>
          </p:cNvSpPr>
          <p:nvPr/>
        </p:nvSpPr>
        <p:spPr bwMode="auto">
          <a:xfrm>
            <a:off x="7699131" y="3877469"/>
            <a:ext cx="709613" cy="549275"/>
          </a:xfrm>
          <a:custGeom>
            <a:avLst/>
            <a:gdLst>
              <a:gd name="T0" fmla="*/ 120 w 189"/>
              <a:gd name="T1" fmla="*/ 23 h 146"/>
              <a:gd name="T2" fmla="*/ 85 w 189"/>
              <a:gd name="T3" fmla="*/ 9 h 146"/>
              <a:gd name="T4" fmla="*/ 85 w 189"/>
              <a:gd name="T5" fmla="*/ 1 h 146"/>
              <a:gd name="T6" fmla="*/ 82 w 189"/>
              <a:gd name="T7" fmla="*/ 0 h 146"/>
              <a:gd name="T8" fmla="*/ 66 w 189"/>
              <a:gd name="T9" fmla="*/ 16 h 146"/>
              <a:gd name="T10" fmla="*/ 58 w 189"/>
              <a:gd name="T11" fmla="*/ 24 h 146"/>
              <a:gd name="T12" fmla="*/ 48 w 189"/>
              <a:gd name="T13" fmla="*/ 19 h 146"/>
              <a:gd name="T14" fmla="*/ 31 w 189"/>
              <a:gd name="T15" fmla="*/ 25 h 146"/>
              <a:gd name="T16" fmla="*/ 10 w 189"/>
              <a:gd name="T17" fmla="*/ 11 h 146"/>
              <a:gd name="T18" fmla="*/ 2 w 189"/>
              <a:gd name="T19" fmla="*/ 17 h 146"/>
              <a:gd name="T20" fmla="*/ 2 w 189"/>
              <a:gd name="T21" fmla="*/ 18 h 146"/>
              <a:gd name="T22" fmla="*/ 0 w 189"/>
              <a:gd name="T23" fmla="*/ 20 h 146"/>
              <a:gd name="T24" fmla="*/ 4 w 189"/>
              <a:gd name="T25" fmla="*/ 21 h 146"/>
              <a:gd name="T26" fmla="*/ 5 w 189"/>
              <a:gd name="T27" fmla="*/ 21 h 146"/>
              <a:gd name="T28" fmla="*/ 34 w 189"/>
              <a:gd name="T29" fmla="*/ 43 h 146"/>
              <a:gd name="T30" fmla="*/ 62 w 189"/>
              <a:gd name="T31" fmla="*/ 75 h 146"/>
              <a:gd name="T32" fmla="*/ 90 w 189"/>
              <a:gd name="T33" fmla="*/ 72 h 146"/>
              <a:gd name="T34" fmla="*/ 91 w 189"/>
              <a:gd name="T35" fmla="*/ 71 h 146"/>
              <a:gd name="T36" fmla="*/ 99 w 189"/>
              <a:gd name="T37" fmla="*/ 73 h 146"/>
              <a:gd name="T38" fmla="*/ 100 w 189"/>
              <a:gd name="T39" fmla="*/ 75 h 146"/>
              <a:gd name="T40" fmla="*/ 93 w 189"/>
              <a:gd name="T41" fmla="*/ 93 h 146"/>
              <a:gd name="T42" fmla="*/ 84 w 189"/>
              <a:gd name="T43" fmla="*/ 93 h 146"/>
              <a:gd name="T44" fmla="*/ 74 w 189"/>
              <a:gd name="T45" fmla="*/ 117 h 146"/>
              <a:gd name="T46" fmla="*/ 89 w 189"/>
              <a:gd name="T47" fmla="*/ 127 h 146"/>
              <a:gd name="T48" fmla="*/ 93 w 189"/>
              <a:gd name="T49" fmla="*/ 133 h 146"/>
              <a:gd name="T50" fmla="*/ 100 w 189"/>
              <a:gd name="T51" fmla="*/ 133 h 146"/>
              <a:gd name="T52" fmla="*/ 115 w 189"/>
              <a:gd name="T53" fmla="*/ 139 h 146"/>
              <a:gd name="T54" fmla="*/ 118 w 189"/>
              <a:gd name="T55" fmla="*/ 143 h 146"/>
              <a:gd name="T56" fmla="*/ 132 w 189"/>
              <a:gd name="T57" fmla="*/ 144 h 146"/>
              <a:gd name="T58" fmla="*/ 152 w 189"/>
              <a:gd name="T59" fmla="*/ 143 h 146"/>
              <a:gd name="T60" fmla="*/ 159 w 189"/>
              <a:gd name="T61" fmla="*/ 139 h 146"/>
              <a:gd name="T62" fmla="*/ 158 w 189"/>
              <a:gd name="T63" fmla="*/ 131 h 146"/>
              <a:gd name="T64" fmla="*/ 162 w 189"/>
              <a:gd name="T65" fmla="*/ 119 h 146"/>
              <a:gd name="T66" fmla="*/ 170 w 189"/>
              <a:gd name="T67" fmla="*/ 111 h 146"/>
              <a:gd name="T68" fmla="*/ 186 w 189"/>
              <a:gd name="T69" fmla="*/ 111 h 146"/>
              <a:gd name="T70" fmla="*/ 181 w 189"/>
              <a:gd name="T71" fmla="*/ 98 h 146"/>
              <a:gd name="T72" fmla="*/ 174 w 189"/>
              <a:gd name="T73" fmla="*/ 97 h 146"/>
              <a:gd name="T74" fmla="*/ 174 w 189"/>
              <a:gd name="T75" fmla="*/ 97 h 146"/>
              <a:gd name="T76" fmla="*/ 156 w 189"/>
              <a:gd name="T77" fmla="*/ 86 h 146"/>
              <a:gd name="T78" fmla="*/ 147 w 189"/>
              <a:gd name="T79" fmla="*/ 83 h 146"/>
              <a:gd name="T80" fmla="*/ 132 w 189"/>
              <a:gd name="T81" fmla="*/ 4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3"/>
          <p:cNvSpPr>
            <a:spLocks/>
          </p:cNvSpPr>
          <p:nvPr/>
        </p:nvSpPr>
        <p:spPr bwMode="auto">
          <a:xfrm>
            <a:off x="7327656" y="2829719"/>
            <a:ext cx="660400" cy="942975"/>
          </a:xfrm>
          <a:custGeom>
            <a:avLst/>
            <a:gdLst>
              <a:gd name="T0" fmla="*/ 158 w 176"/>
              <a:gd name="T1" fmla="*/ 74 h 251"/>
              <a:gd name="T2" fmla="*/ 140 w 176"/>
              <a:gd name="T3" fmla="*/ 69 h 251"/>
              <a:gd name="T4" fmla="*/ 139 w 176"/>
              <a:gd name="T5" fmla="*/ 52 h 251"/>
              <a:gd name="T6" fmla="*/ 134 w 176"/>
              <a:gd name="T7" fmla="*/ 46 h 251"/>
              <a:gd name="T8" fmla="*/ 117 w 176"/>
              <a:gd name="T9" fmla="*/ 38 h 251"/>
              <a:gd name="T10" fmla="*/ 117 w 176"/>
              <a:gd name="T11" fmla="*/ 24 h 251"/>
              <a:gd name="T12" fmla="*/ 113 w 176"/>
              <a:gd name="T13" fmla="*/ 20 h 251"/>
              <a:gd name="T14" fmla="*/ 105 w 176"/>
              <a:gd name="T15" fmla="*/ 15 h 251"/>
              <a:gd name="T16" fmla="*/ 100 w 176"/>
              <a:gd name="T17" fmla="*/ 0 h 251"/>
              <a:gd name="T18" fmla="*/ 89 w 176"/>
              <a:gd name="T19" fmla="*/ 8 h 251"/>
              <a:gd name="T20" fmla="*/ 78 w 176"/>
              <a:gd name="T21" fmla="*/ 24 h 251"/>
              <a:gd name="T22" fmla="*/ 71 w 176"/>
              <a:gd name="T23" fmla="*/ 33 h 251"/>
              <a:gd name="T24" fmla="*/ 59 w 176"/>
              <a:gd name="T25" fmla="*/ 39 h 251"/>
              <a:gd name="T26" fmla="*/ 45 w 176"/>
              <a:gd name="T27" fmla="*/ 39 h 251"/>
              <a:gd name="T28" fmla="*/ 32 w 176"/>
              <a:gd name="T29" fmla="*/ 50 h 251"/>
              <a:gd name="T30" fmla="*/ 24 w 176"/>
              <a:gd name="T31" fmla="*/ 45 h 251"/>
              <a:gd name="T32" fmla="*/ 17 w 176"/>
              <a:gd name="T33" fmla="*/ 32 h 251"/>
              <a:gd name="T34" fmla="*/ 8 w 176"/>
              <a:gd name="T35" fmla="*/ 48 h 251"/>
              <a:gd name="T36" fmla="*/ 7 w 176"/>
              <a:gd name="T37" fmla="*/ 48 h 251"/>
              <a:gd name="T38" fmla="*/ 15 w 176"/>
              <a:gd name="T39" fmla="*/ 84 h 251"/>
              <a:gd name="T40" fmla="*/ 18 w 176"/>
              <a:gd name="T41" fmla="*/ 94 h 251"/>
              <a:gd name="T42" fmla="*/ 6 w 176"/>
              <a:gd name="T43" fmla="*/ 100 h 251"/>
              <a:gd name="T44" fmla="*/ 24 w 176"/>
              <a:gd name="T45" fmla="*/ 120 h 251"/>
              <a:gd name="T46" fmla="*/ 24 w 176"/>
              <a:gd name="T47" fmla="*/ 120 h 251"/>
              <a:gd name="T48" fmla="*/ 19 w 176"/>
              <a:gd name="T49" fmla="*/ 140 h 251"/>
              <a:gd name="T50" fmla="*/ 8 w 176"/>
              <a:gd name="T51" fmla="*/ 147 h 251"/>
              <a:gd name="T52" fmla="*/ 18 w 176"/>
              <a:gd name="T53" fmla="*/ 179 h 251"/>
              <a:gd name="T54" fmla="*/ 24 w 176"/>
              <a:gd name="T55" fmla="*/ 189 h 251"/>
              <a:gd name="T56" fmla="*/ 16 w 176"/>
              <a:gd name="T57" fmla="*/ 208 h 251"/>
              <a:gd name="T58" fmla="*/ 10 w 176"/>
              <a:gd name="T59" fmla="*/ 225 h 251"/>
              <a:gd name="T60" fmla="*/ 11 w 176"/>
              <a:gd name="T61" fmla="*/ 238 h 251"/>
              <a:gd name="T62" fmla="*/ 13 w 176"/>
              <a:gd name="T63" fmla="*/ 241 h 251"/>
              <a:gd name="T64" fmla="*/ 14 w 176"/>
              <a:gd name="T65" fmla="*/ 244 h 251"/>
              <a:gd name="T66" fmla="*/ 14 w 176"/>
              <a:gd name="T67" fmla="*/ 244 h 251"/>
              <a:gd name="T68" fmla="*/ 47 w 176"/>
              <a:gd name="T69" fmla="*/ 248 h 251"/>
              <a:gd name="T70" fmla="*/ 56 w 176"/>
              <a:gd name="T71" fmla="*/ 232 h 251"/>
              <a:gd name="T72" fmla="*/ 104 w 176"/>
              <a:gd name="T73" fmla="*/ 176 h 251"/>
              <a:gd name="T74" fmla="*/ 125 w 176"/>
              <a:gd name="T75" fmla="*/ 164 h 251"/>
              <a:gd name="T76" fmla="*/ 117 w 176"/>
              <a:gd name="T77" fmla="*/ 156 h 251"/>
              <a:gd name="T78" fmla="*/ 115 w 176"/>
              <a:gd name="T79" fmla="*/ 147 h 251"/>
              <a:gd name="T80" fmla="*/ 87 w 176"/>
              <a:gd name="T81" fmla="*/ 119 h 251"/>
              <a:gd name="T82" fmla="*/ 61 w 176"/>
              <a:gd name="T83" fmla="*/ 114 h 251"/>
              <a:gd name="T84" fmla="*/ 51 w 176"/>
              <a:gd name="T85" fmla="*/ 100 h 251"/>
              <a:gd name="T86" fmla="*/ 67 w 176"/>
              <a:gd name="T87" fmla="*/ 74 h 251"/>
              <a:gd name="T88" fmla="*/ 71 w 176"/>
              <a:gd name="T89" fmla="*/ 61 h 251"/>
              <a:gd name="T90" fmla="*/ 104 w 176"/>
              <a:gd name="T91" fmla="*/ 67 h 251"/>
              <a:gd name="T92" fmla="*/ 101 w 176"/>
              <a:gd name="T93" fmla="*/ 80 h 251"/>
              <a:gd name="T94" fmla="*/ 120 w 176"/>
              <a:gd name="T95" fmla="*/ 95 h 251"/>
              <a:gd name="T96" fmla="*/ 150 w 176"/>
              <a:gd name="T97" fmla="*/ 122 h 251"/>
              <a:gd name="T98" fmla="*/ 166 w 176"/>
              <a:gd name="T99" fmla="*/ 102 h 251"/>
              <a:gd name="T100" fmla="*/ 168 w 176"/>
              <a:gd name="T101" fmla="*/ 92 h 251"/>
              <a:gd name="T102" fmla="*/ 175 w 176"/>
              <a:gd name="T103" fmla="*/ 87 h 251"/>
              <a:gd name="T104" fmla="*/ 163 w 176"/>
              <a:gd name="T105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4"/>
          <p:cNvSpPr>
            <a:spLocks/>
          </p:cNvSpPr>
          <p:nvPr/>
        </p:nvSpPr>
        <p:spPr bwMode="auto">
          <a:xfrm>
            <a:off x="7022856" y="3734594"/>
            <a:ext cx="698500" cy="688975"/>
          </a:xfrm>
          <a:custGeom>
            <a:avLst/>
            <a:gdLst>
              <a:gd name="T0" fmla="*/ 41 w 186"/>
              <a:gd name="T1" fmla="*/ 60 h 183"/>
              <a:gd name="T2" fmla="*/ 2 w 186"/>
              <a:gd name="T3" fmla="*/ 81 h 183"/>
              <a:gd name="T4" fmla="*/ 15 w 186"/>
              <a:gd name="T5" fmla="*/ 111 h 183"/>
              <a:gd name="T6" fmla="*/ 16 w 186"/>
              <a:gd name="T7" fmla="*/ 111 h 183"/>
              <a:gd name="T8" fmla="*/ 34 w 186"/>
              <a:gd name="T9" fmla="*/ 143 h 183"/>
              <a:gd name="T10" fmla="*/ 44 w 186"/>
              <a:gd name="T11" fmla="*/ 145 h 183"/>
              <a:gd name="T12" fmla="*/ 53 w 186"/>
              <a:gd name="T13" fmla="*/ 150 h 183"/>
              <a:gd name="T14" fmla="*/ 106 w 186"/>
              <a:gd name="T15" fmla="*/ 155 h 183"/>
              <a:gd name="T16" fmla="*/ 109 w 186"/>
              <a:gd name="T17" fmla="*/ 173 h 183"/>
              <a:gd name="T18" fmla="*/ 130 w 186"/>
              <a:gd name="T19" fmla="*/ 171 h 183"/>
              <a:gd name="T20" fmla="*/ 142 w 186"/>
              <a:gd name="T21" fmla="*/ 183 h 183"/>
              <a:gd name="T22" fmla="*/ 151 w 186"/>
              <a:gd name="T23" fmla="*/ 174 h 183"/>
              <a:gd name="T24" fmla="*/ 163 w 186"/>
              <a:gd name="T25" fmla="*/ 175 h 183"/>
              <a:gd name="T26" fmla="*/ 174 w 186"/>
              <a:gd name="T27" fmla="*/ 165 h 183"/>
              <a:gd name="T28" fmla="*/ 172 w 186"/>
              <a:gd name="T29" fmla="*/ 163 h 183"/>
              <a:gd name="T30" fmla="*/ 173 w 186"/>
              <a:gd name="T31" fmla="*/ 153 h 183"/>
              <a:gd name="T32" fmla="*/ 152 w 186"/>
              <a:gd name="T33" fmla="*/ 147 h 183"/>
              <a:gd name="T34" fmla="*/ 142 w 186"/>
              <a:gd name="T35" fmla="*/ 131 h 183"/>
              <a:gd name="T36" fmla="*/ 138 w 186"/>
              <a:gd name="T37" fmla="*/ 118 h 183"/>
              <a:gd name="T38" fmla="*/ 149 w 186"/>
              <a:gd name="T39" fmla="*/ 113 h 183"/>
              <a:gd name="T40" fmla="*/ 156 w 186"/>
              <a:gd name="T41" fmla="*/ 102 h 183"/>
              <a:gd name="T42" fmla="*/ 160 w 186"/>
              <a:gd name="T43" fmla="*/ 98 h 183"/>
              <a:gd name="T44" fmla="*/ 160 w 186"/>
              <a:gd name="T45" fmla="*/ 81 h 183"/>
              <a:gd name="T46" fmla="*/ 170 w 186"/>
              <a:gd name="T47" fmla="*/ 83 h 183"/>
              <a:gd name="T48" fmla="*/ 171 w 186"/>
              <a:gd name="T49" fmla="*/ 84 h 183"/>
              <a:gd name="T50" fmla="*/ 186 w 186"/>
              <a:gd name="T51" fmla="*/ 81 h 183"/>
              <a:gd name="T52" fmla="*/ 169 w 186"/>
              <a:gd name="T53" fmla="*/ 68 h 183"/>
              <a:gd name="T54" fmla="*/ 152 w 186"/>
              <a:gd name="T55" fmla="*/ 63 h 183"/>
              <a:gd name="T56" fmla="*/ 152 w 186"/>
              <a:gd name="T57" fmla="*/ 63 h 183"/>
              <a:gd name="T58" fmla="*/ 131 w 186"/>
              <a:gd name="T59" fmla="*/ 48 h 183"/>
              <a:gd name="T60" fmla="*/ 148 w 186"/>
              <a:gd name="T61" fmla="*/ 29 h 183"/>
              <a:gd name="T62" fmla="*/ 142 w 186"/>
              <a:gd name="T63" fmla="*/ 9 h 183"/>
              <a:gd name="T64" fmla="*/ 114 w 186"/>
              <a:gd name="T65" fmla="*/ 14 h 183"/>
              <a:gd name="T66" fmla="*/ 101 w 186"/>
              <a:gd name="T67" fmla="*/ 7 h 183"/>
              <a:gd name="T68" fmla="*/ 96 w 186"/>
              <a:gd name="T69" fmla="*/ 5 h 183"/>
              <a:gd name="T70" fmla="*/ 95 w 186"/>
              <a:gd name="T71" fmla="*/ 3 h 183"/>
              <a:gd name="T72" fmla="*/ 95 w 186"/>
              <a:gd name="T73" fmla="*/ 3 h 183"/>
              <a:gd name="T74" fmla="*/ 94 w 186"/>
              <a:gd name="T75" fmla="*/ 1 h 183"/>
              <a:gd name="T76" fmla="*/ 94 w 186"/>
              <a:gd name="T77" fmla="*/ 0 h 183"/>
              <a:gd name="T78" fmla="*/ 93 w 186"/>
              <a:gd name="T79" fmla="*/ 11 h 183"/>
              <a:gd name="T80" fmla="*/ 92 w 186"/>
              <a:gd name="T81" fmla="*/ 18 h 183"/>
              <a:gd name="T82" fmla="*/ 93 w 186"/>
              <a:gd name="T83" fmla="*/ 34 h 183"/>
              <a:gd name="T84" fmla="*/ 92 w 186"/>
              <a:gd name="T85" fmla="*/ 35 h 183"/>
              <a:gd name="T86" fmla="*/ 87 w 186"/>
              <a:gd name="T87" fmla="*/ 48 h 183"/>
              <a:gd name="T88" fmla="*/ 67 w 186"/>
              <a:gd name="T89" fmla="*/ 55 h 183"/>
              <a:gd name="T90" fmla="*/ 42 w 186"/>
              <a:gd name="T91" fmla="*/ 6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5"/>
          <p:cNvSpPr>
            <a:spLocks/>
          </p:cNvSpPr>
          <p:nvPr/>
        </p:nvSpPr>
        <p:spPr bwMode="auto">
          <a:xfrm>
            <a:off x="8334131" y="5204619"/>
            <a:ext cx="198438" cy="481013"/>
          </a:xfrm>
          <a:custGeom>
            <a:avLst/>
            <a:gdLst>
              <a:gd name="T0" fmla="*/ 40 w 53"/>
              <a:gd name="T1" fmla="*/ 0 h 128"/>
              <a:gd name="T2" fmla="*/ 12 w 53"/>
              <a:gd name="T3" fmla="*/ 35 h 128"/>
              <a:gd name="T4" fmla="*/ 0 w 53"/>
              <a:gd name="T5" fmla="*/ 54 h 128"/>
              <a:gd name="T6" fmla="*/ 3 w 53"/>
              <a:gd name="T7" fmla="*/ 76 h 128"/>
              <a:gd name="T8" fmla="*/ 3 w 53"/>
              <a:gd name="T9" fmla="*/ 77 h 128"/>
              <a:gd name="T10" fmla="*/ 3 w 53"/>
              <a:gd name="T11" fmla="*/ 77 h 128"/>
              <a:gd name="T12" fmla="*/ 1 w 53"/>
              <a:gd name="T13" fmla="*/ 92 h 128"/>
              <a:gd name="T14" fmla="*/ 2 w 53"/>
              <a:gd name="T15" fmla="*/ 101 h 128"/>
              <a:gd name="T16" fmla="*/ 18 w 53"/>
              <a:gd name="T17" fmla="*/ 112 h 128"/>
              <a:gd name="T18" fmla="*/ 18 w 53"/>
              <a:gd name="T19" fmla="*/ 112 h 128"/>
              <a:gd name="T20" fmla="*/ 19 w 53"/>
              <a:gd name="T21" fmla="*/ 112 h 128"/>
              <a:gd name="T22" fmla="*/ 19 w 53"/>
              <a:gd name="T23" fmla="*/ 113 h 128"/>
              <a:gd name="T24" fmla="*/ 19 w 53"/>
              <a:gd name="T25" fmla="*/ 113 h 128"/>
              <a:gd name="T26" fmla="*/ 25 w 53"/>
              <a:gd name="T27" fmla="*/ 124 h 128"/>
              <a:gd name="T28" fmla="*/ 31 w 53"/>
              <a:gd name="T29" fmla="*/ 128 h 128"/>
              <a:gd name="T30" fmla="*/ 33 w 53"/>
              <a:gd name="T31" fmla="*/ 102 h 128"/>
              <a:gd name="T32" fmla="*/ 33 w 53"/>
              <a:gd name="T33" fmla="*/ 101 h 128"/>
              <a:gd name="T34" fmla="*/ 45 w 53"/>
              <a:gd name="T35" fmla="*/ 73 h 128"/>
              <a:gd name="T36" fmla="*/ 49 w 53"/>
              <a:gd name="T37" fmla="*/ 40 h 128"/>
              <a:gd name="T38" fmla="*/ 49 w 53"/>
              <a:gd name="T39" fmla="*/ 39 h 128"/>
              <a:gd name="T40" fmla="*/ 49 w 53"/>
              <a:gd name="T41" fmla="*/ 39 h 128"/>
              <a:gd name="T42" fmla="*/ 53 w 53"/>
              <a:gd name="T43" fmla="*/ 30 h 128"/>
              <a:gd name="T44" fmla="*/ 50 w 53"/>
              <a:gd name="T45" fmla="*/ 22 h 128"/>
              <a:gd name="T46" fmla="*/ 50 w 53"/>
              <a:gd name="T47" fmla="*/ 22 h 128"/>
              <a:gd name="T48" fmla="*/ 49 w 53"/>
              <a:gd name="T49" fmla="*/ 22 h 128"/>
              <a:gd name="T50" fmla="*/ 49 w 53"/>
              <a:gd name="T51" fmla="*/ 12 h 128"/>
              <a:gd name="T52" fmla="*/ 49 w 53"/>
              <a:gd name="T53" fmla="*/ 11 h 128"/>
              <a:gd name="T54" fmla="*/ 49 w 53"/>
              <a:gd name="T55" fmla="*/ 11 h 128"/>
              <a:gd name="T56" fmla="*/ 51 w 53"/>
              <a:gd name="T57" fmla="*/ 8 h 128"/>
              <a:gd name="T58" fmla="*/ 53 w 53"/>
              <a:gd name="T59" fmla="*/ 6 h 128"/>
              <a:gd name="T60" fmla="*/ 40 w 53"/>
              <a:gd name="T61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36"/>
          <p:cNvSpPr>
            <a:spLocks/>
          </p:cNvSpPr>
          <p:nvPr/>
        </p:nvSpPr>
        <p:spPr bwMode="auto">
          <a:xfrm>
            <a:off x="6864106" y="6057106"/>
            <a:ext cx="309563" cy="263525"/>
          </a:xfrm>
          <a:custGeom>
            <a:avLst/>
            <a:gdLst>
              <a:gd name="T0" fmla="*/ 37 w 82"/>
              <a:gd name="T1" fmla="*/ 7 h 70"/>
              <a:gd name="T2" fmla="*/ 36 w 82"/>
              <a:gd name="T3" fmla="*/ 9 h 70"/>
              <a:gd name="T4" fmla="*/ 36 w 82"/>
              <a:gd name="T5" fmla="*/ 9 h 70"/>
              <a:gd name="T6" fmla="*/ 35 w 82"/>
              <a:gd name="T7" fmla="*/ 10 h 70"/>
              <a:gd name="T8" fmla="*/ 19 w 82"/>
              <a:gd name="T9" fmla="*/ 14 h 70"/>
              <a:gd name="T10" fmla="*/ 20 w 82"/>
              <a:gd name="T11" fmla="*/ 16 h 70"/>
              <a:gd name="T12" fmla="*/ 25 w 82"/>
              <a:gd name="T13" fmla="*/ 22 h 70"/>
              <a:gd name="T14" fmla="*/ 23 w 82"/>
              <a:gd name="T15" fmla="*/ 23 h 70"/>
              <a:gd name="T16" fmla="*/ 16 w 82"/>
              <a:gd name="T17" fmla="*/ 27 h 70"/>
              <a:gd name="T18" fmla="*/ 4 w 82"/>
              <a:gd name="T19" fmla="*/ 36 h 70"/>
              <a:gd name="T20" fmla="*/ 6 w 82"/>
              <a:gd name="T21" fmla="*/ 63 h 70"/>
              <a:gd name="T22" fmla="*/ 18 w 82"/>
              <a:gd name="T23" fmla="*/ 64 h 70"/>
              <a:gd name="T24" fmla="*/ 19 w 82"/>
              <a:gd name="T25" fmla="*/ 64 h 70"/>
              <a:gd name="T26" fmla="*/ 19 w 82"/>
              <a:gd name="T27" fmla="*/ 64 h 70"/>
              <a:gd name="T28" fmla="*/ 31 w 82"/>
              <a:gd name="T29" fmla="*/ 70 h 70"/>
              <a:gd name="T30" fmla="*/ 44 w 82"/>
              <a:gd name="T31" fmla="*/ 68 h 70"/>
              <a:gd name="T32" fmla="*/ 62 w 82"/>
              <a:gd name="T33" fmla="*/ 53 h 70"/>
              <a:gd name="T34" fmla="*/ 63 w 82"/>
              <a:gd name="T35" fmla="*/ 53 h 70"/>
              <a:gd name="T36" fmla="*/ 64 w 82"/>
              <a:gd name="T37" fmla="*/ 52 h 70"/>
              <a:gd name="T38" fmla="*/ 69 w 82"/>
              <a:gd name="T39" fmla="*/ 50 h 70"/>
              <a:gd name="T40" fmla="*/ 68 w 82"/>
              <a:gd name="T41" fmla="*/ 33 h 70"/>
              <a:gd name="T42" fmla="*/ 68 w 82"/>
              <a:gd name="T43" fmla="*/ 33 h 70"/>
              <a:gd name="T44" fmla="*/ 75 w 82"/>
              <a:gd name="T45" fmla="*/ 22 h 70"/>
              <a:gd name="T46" fmla="*/ 75 w 82"/>
              <a:gd name="T47" fmla="*/ 22 h 70"/>
              <a:gd name="T48" fmla="*/ 75 w 82"/>
              <a:gd name="T49" fmla="*/ 22 h 70"/>
              <a:gd name="T50" fmla="*/ 81 w 82"/>
              <a:gd name="T51" fmla="*/ 17 h 70"/>
              <a:gd name="T52" fmla="*/ 79 w 82"/>
              <a:gd name="T53" fmla="*/ 5 h 70"/>
              <a:gd name="T54" fmla="*/ 74 w 82"/>
              <a:gd name="T55" fmla="*/ 0 h 70"/>
              <a:gd name="T56" fmla="*/ 74 w 82"/>
              <a:gd name="T57" fmla="*/ 6 h 70"/>
              <a:gd name="T58" fmla="*/ 64 w 82"/>
              <a:gd name="T59" fmla="*/ 4 h 70"/>
              <a:gd name="T60" fmla="*/ 59 w 82"/>
              <a:gd name="T61" fmla="*/ 7 h 70"/>
              <a:gd name="T62" fmla="*/ 58 w 82"/>
              <a:gd name="T63" fmla="*/ 7 h 70"/>
              <a:gd name="T64" fmla="*/ 58 w 82"/>
              <a:gd name="T65" fmla="*/ 7 h 70"/>
              <a:gd name="T66" fmla="*/ 37 w 82"/>
              <a:gd name="T67" fmla="*/ 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4CC5F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矩形 6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 6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中国地图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68" name="椭圆 6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stCxn id="6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71" name="椭圆 7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>
              <a:stCxn id="7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74" name="椭圆 7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图文框 7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11"/>
          <p:cNvSpPr txBox="1"/>
          <p:nvPr/>
        </p:nvSpPr>
        <p:spPr>
          <a:xfrm>
            <a:off x="1272186" y="588449"/>
            <a:ext cx="494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模板内使用元素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——icon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18487" y="508680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9" name="椭圆 8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9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70937" y="415343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图文框 16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45"/>
          <p:cNvSpPr>
            <a:spLocks noChangeAspect="1" noEditPoints="1"/>
          </p:cNvSpPr>
          <p:nvPr/>
        </p:nvSpPr>
        <p:spPr bwMode="auto">
          <a:xfrm>
            <a:off x="1123385" y="1914752"/>
            <a:ext cx="673096" cy="1123308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2295537" y="2016349"/>
            <a:ext cx="1616287" cy="1021711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E71B66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27736" y="2016349"/>
            <a:ext cx="825577" cy="1114250"/>
            <a:chOff x="3260005" y="1560934"/>
            <a:chExt cx="370834" cy="500500"/>
          </a:xfrm>
          <a:solidFill>
            <a:srgbClr val="E71B66"/>
          </a:solidFill>
        </p:grpSpPr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4" name="Picture 9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937" y="1827384"/>
            <a:ext cx="1399640" cy="13996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2125" y="3599607"/>
            <a:ext cx="1632468" cy="1009287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91085" y="2217069"/>
            <a:ext cx="945470" cy="795439"/>
            <a:chOff x="5146675" y="766763"/>
            <a:chExt cx="1590676" cy="1338263"/>
          </a:xfrm>
          <a:solidFill>
            <a:schemeClr val="accent6">
              <a:lumMod val="75000"/>
            </a:schemeClr>
          </a:solidFill>
        </p:grpSpPr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08489" y="3796935"/>
            <a:ext cx="799213" cy="741653"/>
            <a:chOff x="5278438" y="2973388"/>
            <a:chExt cx="1344613" cy="1247775"/>
          </a:xfrm>
          <a:solidFill>
            <a:srgbClr val="8B66AA"/>
          </a:solidFill>
        </p:grpSpPr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49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63259" y="3862552"/>
            <a:ext cx="702035" cy="918827"/>
            <a:chOff x="2951163" y="2495550"/>
            <a:chExt cx="1208088" cy="1581150"/>
          </a:xfrm>
          <a:solidFill>
            <a:schemeClr val="accent1">
              <a:lumMod val="50000"/>
            </a:schemeClr>
          </a:solidFill>
        </p:grpSpPr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1896" y="3867848"/>
            <a:ext cx="1040769" cy="804874"/>
            <a:chOff x="3175" y="747713"/>
            <a:chExt cx="1751013" cy="1354138"/>
          </a:xfrm>
          <a:solidFill>
            <a:srgbClr val="7030A0"/>
          </a:soli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45292" y="3792265"/>
            <a:ext cx="872000" cy="980063"/>
            <a:chOff x="279401" y="2698750"/>
            <a:chExt cx="1473200" cy="1655763"/>
          </a:xfrm>
          <a:solidFill>
            <a:srgbClr val="0698CB"/>
          </a:solidFill>
        </p:grpSpPr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582757" y="1872177"/>
            <a:ext cx="1015769" cy="1042079"/>
            <a:chOff x="7673976" y="2593975"/>
            <a:chExt cx="1716088" cy="1760538"/>
          </a:xfrm>
          <a:solidFill>
            <a:srgbClr val="F7993C"/>
          </a:solidFill>
        </p:grpSpPr>
        <p:sp>
          <p:nvSpPr>
            <p:cNvPr id="75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5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深蓝色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465" y="4789446"/>
            <a:ext cx="384170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雪青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4698000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黄色 深色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2924861"/>
            <a:ext cx="38417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lo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3082092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蓝色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2936984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:\黄色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2180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:\紫色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805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桃红色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879" y="1305513"/>
            <a:ext cx="38390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1"/>
          <p:cNvSpPr txBox="1"/>
          <p:nvPr/>
        </p:nvSpPr>
        <p:spPr>
          <a:xfrm>
            <a:off x="1272185" y="588449"/>
            <a:ext cx="550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模板内使用背景或文字填充图片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13850" y="450987"/>
            <a:ext cx="2219325" cy="93337"/>
            <a:chOff x="3276600" y="504825"/>
            <a:chExt cx="2219325" cy="93337"/>
          </a:xfrm>
          <a:solidFill>
            <a:srgbClr val="8B66AA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-35879" y="1051669"/>
            <a:ext cx="1733550" cy="93337"/>
            <a:chOff x="3276600" y="504825"/>
            <a:chExt cx="1733550" cy="93337"/>
          </a:xfrm>
          <a:solidFill>
            <a:srgbClr val="8B66AA"/>
          </a:solidFill>
        </p:grpSpPr>
        <p:sp>
          <p:nvSpPr>
            <p:cNvPr id="21" name="椭圆 20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566300" y="357650"/>
            <a:ext cx="1781175" cy="93337"/>
            <a:chOff x="3276600" y="504825"/>
            <a:chExt cx="1781175" cy="93337"/>
          </a:xfrm>
          <a:solidFill>
            <a:srgbClr val="8B66AA"/>
          </a:solidFill>
        </p:grpSpPr>
        <p:sp>
          <p:nvSpPr>
            <p:cNvPr id="24" name="椭圆 23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8B66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4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8B6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图文框 25"/>
          <p:cNvSpPr/>
          <p:nvPr/>
        </p:nvSpPr>
        <p:spPr>
          <a:xfrm rot="16200000" flipH="1">
            <a:off x="354137" y="404322"/>
            <a:ext cx="695977" cy="687782"/>
          </a:xfrm>
          <a:prstGeom prst="frame">
            <a:avLst>
              <a:gd name="adj1" fmla="val 8305"/>
            </a:avLst>
          </a:prstGeom>
          <a:gradFill flip="none" rotWithShape="1">
            <a:gsLst>
              <a:gs pos="0">
                <a:srgbClr val="65C0AE"/>
              </a:gs>
              <a:gs pos="61000">
                <a:srgbClr val="BD29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9"/>
          <p:cNvSpPr txBox="1"/>
          <p:nvPr/>
        </p:nvSpPr>
        <p:spPr>
          <a:xfrm flipH="1">
            <a:off x="344275" y="400224"/>
            <a:ext cx="982377" cy="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i="1" dirty="0">
                <a:solidFill>
                  <a:srgbClr val="8B66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p.s.</a:t>
            </a:r>
            <a:endParaRPr lang="zh-CN" altLang="en-US" sz="4800" i="1" dirty="0">
              <a:solidFill>
                <a:srgbClr val="8B66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0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9" y="588449"/>
            <a:ext cx="45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后端完成的逻辑部分（宠物）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完成多个宠物对应一个主人功能。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292660"/>
            <a:chOff x="980198" y="886263"/>
            <a:chExt cx="2336413" cy="1292660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完成了宠物的增加删除修改。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完成了宠物的恋爱历史。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936357" y="4596853"/>
            <a:ext cx="2336413" cy="1292660"/>
            <a:chOff x="980198" y="886263"/>
            <a:chExt cx="2336413" cy="1292660"/>
          </a:xfrm>
        </p:grpSpPr>
        <p:sp>
          <p:nvSpPr>
            <p:cNvPr id="85" name="矩形 8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文本框 45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完成了宠物细节展示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7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621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6866" y="242548"/>
            <a:ext cx="153038" cy="15303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1250133" y="220110"/>
            <a:ext cx="76519" cy="76519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130784" y="242674"/>
            <a:ext cx="76519" cy="765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11"/>
          <p:cNvSpPr txBox="1"/>
          <p:nvPr/>
        </p:nvSpPr>
        <p:spPr>
          <a:xfrm>
            <a:off x="1125988" y="588449"/>
            <a:ext cx="47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后端完成的逻辑部分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1772" y="541179"/>
            <a:ext cx="2219325" cy="93337"/>
            <a:chOff x="3276600" y="504825"/>
            <a:chExt cx="2219325" cy="93337"/>
          </a:xfrm>
          <a:solidFill>
            <a:srgbClr val="0698CB"/>
          </a:solidFill>
        </p:grpSpPr>
        <p:sp>
          <p:nvSpPr>
            <p:cNvPr id="12" name="椭圆 11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2" idx="6"/>
            </p:cNvCxnSpPr>
            <p:nvPr/>
          </p:nvCxnSpPr>
          <p:spPr>
            <a:xfrm>
              <a:off x="3369937" y="551494"/>
              <a:ext cx="212598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2186" y="1051669"/>
            <a:ext cx="1733550" cy="93337"/>
            <a:chOff x="3276600" y="504825"/>
            <a:chExt cx="1733550" cy="93337"/>
          </a:xfrm>
          <a:solidFill>
            <a:srgbClr val="0698CB"/>
          </a:solidFill>
        </p:grpSpPr>
        <p:sp>
          <p:nvSpPr>
            <p:cNvPr id="15" name="椭圆 14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6"/>
            </p:cNvCxnSpPr>
            <p:nvPr/>
          </p:nvCxnSpPr>
          <p:spPr>
            <a:xfrm flipV="1">
              <a:off x="3369937" y="551493"/>
              <a:ext cx="1640213" cy="1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94222" y="447842"/>
            <a:ext cx="1781175" cy="93337"/>
            <a:chOff x="3276600" y="504825"/>
            <a:chExt cx="1781175" cy="93337"/>
          </a:xfrm>
          <a:solidFill>
            <a:srgbClr val="0698CB"/>
          </a:solidFill>
        </p:grpSpPr>
        <p:sp>
          <p:nvSpPr>
            <p:cNvPr id="18" name="椭圆 17"/>
            <p:cNvSpPr/>
            <p:nvPr/>
          </p:nvSpPr>
          <p:spPr>
            <a:xfrm>
              <a:off x="3276600" y="504825"/>
              <a:ext cx="93337" cy="93337"/>
            </a:xfrm>
            <a:prstGeom prst="ellipse">
              <a:avLst/>
            </a:prstGeom>
            <a:grpFill/>
            <a:ln>
              <a:solidFill>
                <a:srgbClr val="069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18" idx="6"/>
            </p:cNvCxnSpPr>
            <p:nvPr/>
          </p:nvCxnSpPr>
          <p:spPr>
            <a:xfrm>
              <a:off x="3369937" y="551494"/>
              <a:ext cx="1687838" cy="0"/>
            </a:xfrm>
            <a:prstGeom prst="line">
              <a:avLst/>
            </a:prstGeom>
            <a:grpFill/>
            <a:ln w="9525">
              <a:solidFill>
                <a:srgbClr val="069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3976" y="400224"/>
            <a:ext cx="982377" cy="727200"/>
            <a:chOff x="6015819" y="1458664"/>
            <a:chExt cx="4542862" cy="3362835"/>
          </a:xfrm>
        </p:grpSpPr>
        <p:sp>
          <p:nvSpPr>
            <p:cNvPr id="21" name="图文框 20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9"/>
            <p:cNvSpPr txBox="1"/>
            <p:nvPr/>
          </p:nvSpPr>
          <p:spPr>
            <a:xfrm flipH="1">
              <a:off x="6015819" y="1458664"/>
              <a:ext cx="4542862" cy="3362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800" i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72795" y="2656699"/>
            <a:ext cx="1945217" cy="3074176"/>
            <a:chOff x="5643995" y="2605899"/>
            <a:chExt cx="1945217" cy="3074176"/>
          </a:xfrm>
        </p:grpSpPr>
        <p:sp>
          <p:nvSpPr>
            <p:cNvPr id="24" name="任意多边形 23"/>
            <p:cNvSpPr/>
            <p:nvPr/>
          </p:nvSpPr>
          <p:spPr>
            <a:xfrm>
              <a:off x="7024767" y="2605899"/>
              <a:ext cx="564445" cy="2216573"/>
            </a:xfrm>
            <a:custGeom>
              <a:avLst/>
              <a:gdLst>
                <a:gd name="connsiteX0" fmla="*/ 0 w 564445"/>
                <a:gd name="connsiteY0" fmla="*/ 2088444 h 2201333"/>
                <a:gd name="connsiteX1" fmla="*/ 0 w 564445"/>
                <a:gd name="connsiteY1" fmla="*/ 146755 h 2201333"/>
                <a:gd name="connsiteX2" fmla="*/ 293511 w 564445"/>
                <a:gd name="connsiteY2" fmla="*/ 0 h 2201333"/>
                <a:gd name="connsiteX3" fmla="*/ 564445 w 564445"/>
                <a:gd name="connsiteY3" fmla="*/ 237067 h 2201333"/>
                <a:gd name="connsiteX4" fmla="*/ 564445 w 564445"/>
                <a:gd name="connsiteY4" fmla="*/ 2201333 h 2201333"/>
                <a:gd name="connsiteX5" fmla="*/ 0 w 564445"/>
                <a:gd name="connsiteY5" fmla="*/ 2088444 h 2201333"/>
                <a:gd name="connsiteX0" fmla="*/ 0 w 564445"/>
                <a:gd name="connsiteY0" fmla="*/ 2118924 h 2231813"/>
                <a:gd name="connsiteX1" fmla="*/ 0 w 564445"/>
                <a:gd name="connsiteY1" fmla="*/ 177235 h 2231813"/>
                <a:gd name="connsiteX2" fmla="*/ 293511 w 564445"/>
                <a:gd name="connsiteY2" fmla="*/ 0 h 2231813"/>
                <a:gd name="connsiteX3" fmla="*/ 564445 w 564445"/>
                <a:gd name="connsiteY3" fmla="*/ 267547 h 2231813"/>
                <a:gd name="connsiteX4" fmla="*/ 564445 w 564445"/>
                <a:gd name="connsiteY4" fmla="*/ 2231813 h 2231813"/>
                <a:gd name="connsiteX5" fmla="*/ 0 w 564445"/>
                <a:gd name="connsiteY5" fmla="*/ 2118924 h 2231813"/>
                <a:gd name="connsiteX0" fmla="*/ 0 w 564445"/>
                <a:gd name="connsiteY0" fmla="*/ 2103684 h 2216573"/>
                <a:gd name="connsiteX1" fmla="*/ 0 w 564445"/>
                <a:gd name="connsiteY1" fmla="*/ 161995 h 2216573"/>
                <a:gd name="connsiteX2" fmla="*/ 293511 w 564445"/>
                <a:gd name="connsiteY2" fmla="*/ 0 h 2216573"/>
                <a:gd name="connsiteX3" fmla="*/ 564445 w 564445"/>
                <a:gd name="connsiteY3" fmla="*/ 252307 h 2216573"/>
                <a:gd name="connsiteX4" fmla="*/ 564445 w 564445"/>
                <a:gd name="connsiteY4" fmla="*/ 2216573 h 2216573"/>
                <a:gd name="connsiteX5" fmla="*/ 0 w 564445"/>
                <a:gd name="connsiteY5" fmla="*/ 2103684 h 221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445" h="2216573">
                  <a:moveTo>
                    <a:pt x="0" y="2103684"/>
                  </a:moveTo>
                  <a:lnTo>
                    <a:pt x="0" y="161995"/>
                  </a:lnTo>
                  <a:lnTo>
                    <a:pt x="293511" y="0"/>
                  </a:lnTo>
                  <a:lnTo>
                    <a:pt x="564445" y="252307"/>
                  </a:lnTo>
                  <a:lnTo>
                    <a:pt x="564445" y="2216573"/>
                  </a:lnTo>
                  <a:lnTo>
                    <a:pt x="0" y="2103684"/>
                  </a:lnTo>
                  <a:close/>
                </a:path>
              </a:pathLst>
            </a:custGeom>
            <a:solidFill>
              <a:srgbClr val="F4C13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</a:t>
              </a:r>
              <a:endParaRPr lang="zh-CN" altLang="en-US" dirty="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643995" y="4708525"/>
              <a:ext cx="1943100" cy="971550"/>
            </a:xfrm>
            <a:custGeom>
              <a:avLst/>
              <a:gdLst>
                <a:gd name="connsiteX0" fmla="*/ 0 w 1943100"/>
                <a:gd name="connsiteY0" fmla="*/ 838200 h 971550"/>
                <a:gd name="connsiteX1" fmla="*/ 552450 w 1943100"/>
                <a:gd name="connsiteY1" fmla="*/ 971550 h 971550"/>
                <a:gd name="connsiteX2" fmla="*/ 1943100 w 1943100"/>
                <a:gd name="connsiteY2" fmla="*/ 114300 h 971550"/>
                <a:gd name="connsiteX3" fmla="*/ 1390650 w 1943100"/>
                <a:gd name="connsiteY3" fmla="*/ 0 h 971550"/>
                <a:gd name="connsiteX4" fmla="*/ 0 w 1943100"/>
                <a:gd name="connsiteY4" fmla="*/ 83820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971550">
                  <a:moveTo>
                    <a:pt x="0" y="838200"/>
                  </a:moveTo>
                  <a:lnTo>
                    <a:pt x="552450" y="971550"/>
                  </a:lnTo>
                  <a:lnTo>
                    <a:pt x="1943100" y="114300"/>
                  </a:lnTo>
                  <a:lnTo>
                    <a:pt x="139065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972610" y="777875"/>
            <a:ext cx="1005260" cy="4479867"/>
            <a:chOff x="7143810" y="727075"/>
            <a:chExt cx="1005260" cy="4479867"/>
          </a:xfrm>
          <a:solidFill>
            <a:srgbClr val="E71B66"/>
          </a:solidFill>
        </p:grpSpPr>
        <p:sp>
          <p:nvSpPr>
            <p:cNvPr id="27" name="任意多边形 26"/>
            <p:cNvSpPr/>
            <p:nvPr/>
          </p:nvSpPr>
          <p:spPr>
            <a:xfrm>
              <a:off x="7577570" y="727075"/>
              <a:ext cx="571500" cy="4210050"/>
            </a:xfrm>
            <a:custGeom>
              <a:avLst/>
              <a:gdLst>
                <a:gd name="connsiteX0" fmla="*/ 9525 w 571500"/>
                <a:gd name="connsiteY0" fmla="*/ 4086225 h 4210050"/>
                <a:gd name="connsiteX1" fmla="*/ 0 w 571500"/>
                <a:gd name="connsiteY1" fmla="*/ 142875 h 4210050"/>
                <a:gd name="connsiteX2" fmla="*/ 295275 w 571500"/>
                <a:gd name="connsiteY2" fmla="*/ 0 h 4210050"/>
                <a:gd name="connsiteX3" fmla="*/ 571500 w 571500"/>
                <a:gd name="connsiteY3" fmla="*/ 209550 h 4210050"/>
                <a:gd name="connsiteX4" fmla="*/ 561975 w 571500"/>
                <a:gd name="connsiteY4" fmla="*/ 4210050 h 4210050"/>
                <a:gd name="connsiteX5" fmla="*/ 9525 w 571500"/>
                <a:gd name="connsiteY5" fmla="*/ 4086225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0" h="4210050">
                  <a:moveTo>
                    <a:pt x="9525" y="4086225"/>
                  </a:moveTo>
                  <a:lnTo>
                    <a:pt x="0" y="142875"/>
                  </a:lnTo>
                  <a:lnTo>
                    <a:pt x="295275" y="0"/>
                  </a:lnTo>
                  <a:lnTo>
                    <a:pt x="571500" y="209550"/>
                  </a:lnTo>
                  <a:lnTo>
                    <a:pt x="561975" y="4210050"/>
                  </a:lnTo>
                  <a:lnTo>
                    <a:pt x="9525" y="4086225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143810" y="4813300"/>
              <a:ext cx="1005260" cy="393642"/>
            </a:xfrm>
            <a:custGeom>
              <a:avLst/>
              <a:gdLst>
                <a:gd name="connsiteX0" fmla="*/ 0 w 971550"/>
                <a:gd name="connsiteY0" fmla="*/ 276225 h 381000"/>
                <a:gd name="connsiteX1" fmla="*/ 533400 w 971550"/>
                <a:gd name="connsiteY1" fmla="*/ 381000 h 381000"/>
                <a:gd name="connsiteX2" fmla="*/ 971550 w 971550"/>
                <a:gd name="connsiteY2" fmla="*/ 123825 h 381000"/>
                <a:gd name="connsiteX3" fmla="*/ 409575 w 971550"/>
                <a:gd name="connsiteY3" fmla="*/ 0 h 381000"/>
                <a:gd name="connsiteX4" fmla="*/ 0 w 971550"/>
                <a:gd name="connsiteY4" fmla="*/ 276225 h 381000"/>
                <a:gd name="connsiteX0" fmla="*/ 0 w 1005260"/>
                <a:gd name="connsiteY0" fmla="*/ 284653 h 381000"/>
                <a:gd name="connsiteX1" fmla="*/ 567110 w 1005260"/>
                <a:gd name="connsiteY1" fmla="*/ 381000 h 381000"/>
                <a:gd name="connsiteX2" fmla="*/ 1005260 w 1005260"/>
                <a:gd name="connsiteY2" fmla="*/ 123825 h 381000"/>
                <a:gd name="connsiteX3" fmla="*/ 443285 w 1005260"/>
                <a:gd name="connsiteY3" fmla="*/ 0 h 381000"/>
                <a:gd name="connsiteX4" fmla="*/ 0 w 1005260"/>
                <a:gd name="connsiteY4" fmla="*/ 284653 h 381000"/>
                <a:gd name="connsiteX0" fmla="*/ 0 w 1005260"/>
                <a:gd name="connsiteY0" fmla="*/ 284653 h 393642"/>
                <a:gd name="connsiteX1" fmla="*/ 567110 w 1005260"/>
                <a:gd name="connsiteY1" fmla="*/ 393642 h 393642"/>
                <a:gd name="connsiteX2" fmla="*/ 1005260 w 1005260"/>
                <a:gd name="connsiteY2" fmla="*/ 123825 h 393642"/>
                <a:gd name="connsiteX3" fmla="*/ 443285 w 1005260"/>
                <a:gd name="connsiteY3" fmla="*/ 0 h 393642"/>
                <a:gd name="connsiteX4" fmla="*/ 0 w 1005260"/>
                <a:gd name="connsiteY4" fmla="*/ 284653 h 39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260" h="393642">
                  <a:moveTo>
                    <a:pt x="0" y="284653"/>
                  </a:moveTo>
                  <a:lnTo>
                    <a:pt x="567110" y="393642"/>
                  </a:lnTo>
                  <a:lnTo>
                    <a:pt x="1005260" y="123825"/>
                  </a:lnTo>
                  <a:lnTo>
                    <a:pt x="443285" y="0"/>
                  </a:lnTo>
                  <a:lnTo>
                    <a:pt x="0" y="284653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01545" y="1939925"/>
            <a:ext cx="1628775" cy="3810000"/>
            <a:chOff x="7072745" y="1889125"/>
            <a:chExt cx="1628775" cy="3810000"/>
          </a:xfrm>
          <a:solidFill>
            <a:srgbClr val="BD298A"/>
          </a:solidFill>
        </p:grpSpPr>
        <p:sp>
          <p:nvSpPr>
            <p:cNvPr id="30" name="任意多边形 29"/>
            <p:cNvSpPr/>
            <p:nvPr/>
          </p:nvSpPr>
          <p:spPr>
            <a:xfrm>
              <a:off x="8139545" y="1889125"/>
              <a:ext cx="561975" cy="3152775"/>
            </a:xfrm>
            <a:custGeom>
              <a:avLst/>
              <a:gdLst>
                <a:gd name="connsiteX0" fmla="*/ 295275 w 561975"/>
                <a:gd name="connsiteY0" fmla="*/ 0 h 3152775"/>
                <a:gd name="connsiteX1" fmla="*/ 0 w 561975"/>
                <a:gd name="connsiteY1" fmla="*/ 142875 h 3152775"/>
                <a:gd name="connsiteX2" fmla="*/ 9525 w 561975"/>
                <a:gd name="connsiteY2" fmla="*/ 3048000 h 3152775"/>
                <a:gd name="connsiteX3" fmla="*/ 552450 w 561975"/>
                <a:gd name="connsiteY3" fmla="*/ 3152775 h 3152775"/>
                <a:gd name="connsiteX4" fmla="*/ 561975 w 561975"/>
                <a:gd name="connsiteY4" fmla="*/ 257175 h 3152775"/>
                <a:gd name="connsiteX5" fmla="*/ 295275 w 561975"/>
                <a:gd name="connsiteY5" fmla="*/ 0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3152775">
                  <a:moveTo>
                    <a:pt x="295275" y="0"/>
                  </a:moveTo>
                  <a:lnTo>
                    <a:pt x="0" y="142875"/>
                  </a:lnTo>
                  <a:lnTo>
                    <a:pt x="9525" y="3048000"/>
                  </a:lnTo>
                  <a:lnTo>
                    <a:pt x="552450" y="3152775"/>
                  </a:lnTo>
                  <a:lnTo>
                    <a:pt x="561975" y="257175"/>
                  </a:lnTo>
                  <a:lnTo>
                    <a:pt x="295275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72745" y="4937125"/>
              <a:ext cx="1619250" cy="762000"/>
            </a:xfrm>
            <a:custGeom>
              <a:avLst/>
              <a:gdLst>
                <a:gd name="connsiteX0" fmla="*/ 0 w 1619250"/>
                <a:gd name="connsiteY0" fmla="*/ 666750 h 762000"/>
                <a:gd name="connsiteX1" fmla="*/ 1085850 w 1619250"/>
                <a:gd name="connsiteY1" fmla="*/ 0 h 762000"/>
                <a:gd name="connsiteX2" fmla="*/ 1619250 w 1619250"/>
                <a:gd name="connsiteY2" fmla="*/ 104775 h 762000"/>
                <a:gd name="connsiteX3" fmla="*/ 552450 w 1619250"/>
                <a:gd name="connsiteY3" fmla="*/ 762000 h 762000"/>
                <a:gd name="connsiteX4" fmla="*/ 0 w 1619250"/>
                <a:gd name="connsiteY4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0" h="762000">
                  <a:moveTo>
                    <a:pt x="0" y="666750"/>
                  </a:moveTo>
                  <a:lnTo>
                    <a:pt x="1085850" y="0"/>
                  </a:lnTo>
                  <a:lnTo>
                    <a:pt x="1619250" y="104775"/>
                  </a:lnTo>
                  <a:lnTo>
                    <a:pt x="552450" y="762000"/>
                  </a:lnTo>
                  <a:lnTo>
                    <a:pt x="0" y="66675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25270" y="3492500"/>
            <a:ext cx="2867025" cy="3105150"/>
            <a:chOff x="6396470" y="3441700"/>
            <a:chExt cx="2867025" cy="3105150"/>
          </a:xfrm>
          <a:solidFill>
            <a:srgbClr val="0698CB"/>
          </a:solidFill>
        </p:grpSpPr>
        <p:sp>
          <p:nvSpPr>
            <p:cNvPr id="33" name="任意多边形 32"/>
            <p:cNvSpPr/>
            <p:nvPr/>
          </p:nvSpPr>
          <p:spPr>
            <a:xfrm>
              <a:off x="8701520" y="3441700"/>
              <a:ext cx="561975" cy="1714500"/>
            </a:xfrm>
            <a:custGeom>
              <a:avLst/>
              <a:gdLst>
                <a:gd name="connsiteX0" fmla="*/ 285750 w 561975"/>
                <a:gd name="connsiteY0" fmla="*/ 0 h 1714500"/>
                <a:gd name="connsiteX1" fmla="*/ 0 w 561975"/>
                <a:gd name="connsiteY1" fmla="*/ 152400 h 1714500"/>
                <a:gd name="connsiteX2" fmla="*/ 0 w 561975"/>
                <a:gd name="connsiteY2" fmla="*/ 1600200 h 1714500"/>
                <a:gd name="connsiteX3" fmla="*/ 552450 w 561975"/>
                <a:gd name="connsiteY3" fmla="*/ 1714500 h 1714500"/>
                <a:gd name="connsiteX4" fmla="*/ 561975 w 561975"/>
                <a:gd name="connsiteY4" fmla="*/ 247650 h 1714500"/>
                <a:gd name="connsiteX5" fmla="*/ 285750 w 561975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1714500">
                  <a:moveTo>
                    <a:pt x="285750" y="0"/>
                  </a:moveTo>
                  <a:lnTo>
                    <a:pt x="0" y="152400"/>
                  </a:lnTo>
                  <a:lnTo>
                    <a:pt x="0" y="1600200"/>
                  </a:lnTo>
                  <a:lnTo>
                    <a:pt x="552450" y="1714500"/>
                  </a:lnTo>
                  <a:lnTo>
                    <a:pt x="561975" y="247650"/>
                  </a:lnTo>
                  <a:lnTo>
                    <a:pt x="28575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6396470" y="5047211"/>
              <a:ext cx="2867025" cy="1499639"/>
            </a:xfrm>
            <a:custGeom>
              <a:avLst/>
              <a:gdLst>
                <a:gd name="connsiteX0" fmla="*/ 2314575 w 2867025"/>
                <a:gd name="connsiteY0" fmla="*/ 0 h 1495425"/>
                <a:gd name="connsiteX1" fmla="*/ 2867025 w 2867025"/>
                <a:gd name="connsiteY1" fmla="*/ 104775 h 1495425"/>
                <a:gd name="connsiteX2" fmla="*/ 561975 w 2867025"/>
                <a:gd name="connsiteY2" fmla="*/ 1495425 h 1495425"/>
                <a:gd name="connsiteX3" fmla="*/ 0 w 2867025"/>
                <a:gd name="connsiteY3" fmla="*/ 1381125 h 1495425"/>
                <a:gd name="connsiteX4" fmla="*/ 2314575 w 2867025"/>
                <a:gd name="connsiteY4" fmla="*/ 0 h 1495425"/>
                <a:gd name="connsiteX0" fmla="*/ 2280864 w 2867025"/>
                <a:gd name="connsiteY0" fmla="*/ 0 h 1499639"/>
                <a:gd name="connsiteX1" fmla="*/ 2867025 w 2867025"/>
                <a:gd name="connsiteY1" fmla="*/ 108989 h 1499639"/>
                <a:gd name="connsiteX2" fmla="*/ 561975 w 2867025"/>
                <a:gd name="connsiteY2" fmla="*/ 1499639 h 1499639"/>
                <a:gd name="connsiteX3" fmla="*/ 0 w 2867025"/>
                <a:gd name="connsiteY3" fmla="*/ 1385339 h 1499639"/>
                <a:gd name="connsiteX4" fmla="*/ 2280864 w 2867025"/>
                <a:gd name="connsiteY4" fmla="*/ 0 h 14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025" h="1499639">
                  <a:moveTo>
                    <a:pt x="2280864" y="0"/>
                  </a:moveTo>
                  <a:lnTo>
                    <a:pt x="2867025" y="108989"/>
                  </a:lnTo>
                  <a:lnTo>
                    <a:pt x="561975" y="1499639"/>
                  </a:lnTo>
                  <a:lnTo>
                    <a:pt x="0" y="1385339"/>
                  </a:lnTo>
                  <a:lnTo>
                    <a:pt x="2280864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9"/>
          <p:cNvSpPr txBox="1"/>
          <p:nvPr/>
        </p:nvSpPr>
        <p:spPr>
          <a:xfrm>
            <a:off x="9445898" y="93706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8878941" y="286998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21"/>
          <p:cNvSpPr txBox="1"/>
          <p:nvPr/>
        </p:nvSpPr>
        <p:spPr>
          <a:xfrm>
            <a:off x="9991700" y="211387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本框 22"/>
          <p:cNvSpPr txBox="1"/>
          <p:nvPr/>
        </p:nvSpPr>
        <p:spPr>
          <a:xfrm>
            <a:off x="10561049" y="365857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36255" y="3503612"/>
            <a:ext cx="2336413" cy="1292660"/>
            <a:chOff x="980198" y="886263"/>
            <a:chExt cx="2336413" cy="1292660"/>
          </a:xfrm>
        </p:grpSpPr>
        <p:sp>
          <p:nvSpPr>
            <p:cNvPr id="40" name="矩形 3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27"/>
            <p:cNvSpPr txBox="1"/>
            <p:nvPr/>
          </p:nvSpPr>
          <p:spPr>
            <a:xfrm>
              <a:off x="1000480" y="886263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FBC2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FBC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文本框 29"/>
            <p:cNvSpPr txBox="1"/>
            <p:nvPr/>
          </p:nvSpPr>
          <p:spPr>
            <a:xfrm>
              <a:off x="1717582" y="1163260"/>
              <a:ext cx="15990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完成了用户查询自己所属宠物功能。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915973" y="1464371"/>
            <a:ext cx="2336413" cy="1169549"/>
            <a:chOff x="980198" y="886263"/>
            <a:chExt cx="2336413" cy="1169549"/>
          </a:xfrm>
        </p:grpSpPr>
        <p:sp>
          <p:nvSpPr>
            <p:cNvPr id="45" name="矩形 4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000480" y="886263"/>
              <a:ext cx="7024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1685852" y="88626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E71B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endParaRPr lang="zh-CN" altLang="en-US" b="1" dirty="0">
                <a:solidFill>
                  <a:srgbClr val="E71B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文本框 35"/>
            <p:cNvSpPr txBox="1"/>
            <p:nvPr/>
          </p:nvSpPr>
          <p:spPr>
            <a:xfrm>
              <a:off x="1717582" y="1163260"/>
              <a:ext cx="15990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完成了用户的登录注册。</a:t>
              </a:r>
              <a:endPara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5534" y="2437043"/>
            <a:ext cx="2336413" cy="984883"/>
            <a:chOff x="980198" y="886263"/>
            <a:chExt cx="2336413" cy="984883"/>
          </a:xfrm>
        </p:grpSpPr>
        <p:sp>
          <p:nvSpPr>
            <p:cNvPr id="50" name="矩形 49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00480" y="886263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BD298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BD2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3" name="文本框 40"/>
            <p:cNvSpPr txBox="1"/>
            <p:nvPr/>
          </p:nvSpPr>
          <p:spPr>
            <a:xfrm>
              <a:off x="1717582" y="1163260"/>
              <a:ext cx="159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完成了用户的信息修改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6357" y="4596853"/>
            <a:ext cx="2336413" cy="1600436"/>
            <a:chOff x="980198" y="886263"/>
            <a:chExt cx="2336413" cy="1600436"/>
          </a:xfrm>
        </p:grpSpPr>
        <p:sp>
          <p:nvSpPr>
            <p:cNvPr id="55" name="矩形 54"/>
            <p:cNvSpPr/>
            <p:nvPr/>
          </p:nvSpPr>
          <p:spPr>
            <a:xfrm>
              <a:off x="980198" y="886264"/>
              <a:ext cx="1411309" cy="7078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alpha val="24000"/>
                  </a:schemeClr>
                </a:gs>
                <a:gs pos="10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文本框 43"/>
            <p:cNvSpPr txBox="1"/>
            <p:nvPr/>
          </p:nvSpPr>
          <p:spPr>
            <a:xfrm>
              <a:off x="1000480" y="886263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7" name="文本框 44"/>
            <p:cNvSpPr txBox="1"/>
            <p:nvPr/>
          </p:nvSpPr>
          <p:spPr>
            <a:xfrm>
              <a:off x="1685852" y="886263"/>
              <a:ext cx="9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698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OPTION</a:t>
              </a:r>
              <a:endParaRPr lang="zh-CN" altLang="en-US" b="1" dirty="0">
                <a:solidFill>
                  <a:srgbClr val="0698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45"/>
            <p:cNvSpPr txBox="1"/>
            <p:nvPr/>
          </p:nvSpPr>
          <p:spPr>
            <a:xfrm>
              <a:off x="1717582" y="1163260"/>
              <a:ext cx="15990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完成了用户的关注，粉丝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70254" y="1525982"/>
            <a:ext cx="45719" cy="836218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459815" y="2562168"/>
            <a:ext cx="45719" cy="836218"/>
          </a:xfrm>
          <a:prstGeom prst="rect">
            <a:avLst/>
          </a:prstGeom>
          <a:solidFill>
            <a:srgbClr val="BD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910818" y="3563626"/>
            <a:ext cx="45719" cy="836218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857702" y="4679902"/>
            <a:ext cx="45719" cy="836218"/>
          </a:xfrm>
          <a:prstGeom prst="rect">
            <a:avLst/>
          </a:prstGeom>
          <a:solidFill>
            <a:srgbClr val="4C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-2104292" y="5608088"/>
            <a:ext cx="6048408" cy="1544445"/>
            <a:chOff x="1311323" y="3901700"/>
            <a:chExt cx="9207615" cy="2351140"/>
          </a:xfrm>
        </p:grpSpPr>
        <p:sp>
          <p:nvSpPr>
            <p:cNvPr id="60" name="等腰三角形 59"/>
            <p:cNvSpPr/>
            <p:nvPr/>
          </p:nvSpPr>
          <p:spPr>
            <a:xfrm>
              <a:off x="1969477" y="5011615"/>
              <a:ext cx="965632" cy="6682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2301923">
              <a:off x="2232686" y="4818185"/>
              <a:ext cx="950129" cy="8616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8473685">
              <a:off x="3537450" y="5097822"/>
              <a:ext cx="452873" cy="567354"/>
            </a:xfrm>
            <a:prstGeom prst="triangle">
              <a:avLst>
                <a:gd name="adj" fmla="val 98590"/>
              </a:avLst>
            </a:pr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19407024">
              <a:off x="4330009" y="4739869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9407024">
              <a:off x="4380264" y="5216885"/>
              <a:ext cx="284137" cy="257677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314570">
              <a:off x="4939375" y="4699331"/>
              <a:ext cx="539458" cy="489221"/>
            </a:xfrm>
            <a:prstGeom prst="triangle">
              <a:avLst>
                <a:gd name="adj" fmla="val 98590"/>
              </a:avLst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2029190">
              <a:off x="7130297" y="3901700"/>
              <a:ext cx="401212" cy="363849"/>
            </a:xfrm>
            <a:prstGeom prst="triangle">
              <a:avLst>
                <a:gd name="adj" fmla="val 47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8004828">
              <a:off x="6057021" y="475737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8004828">
              <a:off x="1485066" y="5165377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8004828">
              <a:off x="7124734" y="457899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2282474" flipV="1">
              <a:off x="5216132" y="4391673"/>
              <a:ext cx="246274" cy="248848"/>
            </a:xfrm>
            <a:prstGeom prst="triangle">
              <a:avLst>
                <a:gd name="adj" fmla="val 985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941123">
              <a:off x="5857961" y="5083590"/>
              <a:ext cx="295670" cy="268136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8004828">
              <a:off x="6526560" y="4042306"/>
              <a:ext cx="507307" cy="618573"/>
            </a:xfrm>
            <a:prstGeom prst="triangle">
              <a:avLst>
                <a:gd name="adj" fmla="val 98590"/>
              </a:avLst>
            </a:prstGeom>
            <a:solidFill>
              <a:srgbClr val="65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8004828">
              <a:off x="1174804" y="5882052"/>
              <a:ext cx="507307" cy="234270"/>
            </a:xfrm>
            <a:prstGeom prst="triangle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2029190">
              <a:off x="7837969" y="4382509"/>
              <a:ext cx="438633" cy="397785"/>
            </a:xfrm>
            <a:prstGeom prst="triangle">
              <a:avLst>
                <a:gd name="adj" fmla="val 47242"/>
              </a:avLst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4941123">
              <a:off x="6851380" y="5054393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8004828">
              <a:off x="8315659" y="4715429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4941123">
              <a:off x="9111427" y="4646322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4941123">
              <a:off x="9691719" y="5048546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4941123">
              <a:off x="10289595" y="4437811"/>
              <a:ext cx="240544" cy="218143"/>
            </a:xfrm>
            <a:prstGeom prst="triangle">
              <a:avLst>
                <a:gd name="adj" fmla="val 587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8004828">
              <a:off x="9347553" y="4950364"/>
              <a:ext cx="240650" cy="167261"/>
            </a:xfrm>
            <a:prstGeom prst="triangle">
              <a:avLst>
                <a:gd name="adj" fmla="val 9859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0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/>
        </p:nvSpPr>
        <p:spPr>
          <a:xfrm>
            <a:off x="4250052" y="287321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51" name="Group 55"/>
          <p:cNvGrpSpPr>
            <a:grpSpLocks noChangeAspect="1"/>
          </p:cNvGrpSpPr>
          <p:nvPr/>
        </p:nvGrpSpPr>
        <p:grpSpPr bwMode="auto">
          <a:xfrm rot="5400000">
            <a:off x="-1749002" y="1749002"/>
            <a:ext cx="7359350" cy="3861345"/>
            <a:chOff x="5" y="1"/>
            <a:chExt cx="6337" cy="3568"/>
          </a:xfrm>
        </p:grpSpPr>
        <p:sp>
          <p:nvSpPr>
            <p:cNvPr id="1053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4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B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6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F68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1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EE3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2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ED1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4" name="Freeform 68"/>
            <p:cNvSpPr>
              <a:spLocks/>
            </p:cNvSpPr>
            <p:nvPr/>
          </p:nvSpPr>
          <p:spPr bwMode="auto">
            <a:xfrm>
              <a:off x="1417" y="1"/>
              <a:ext cx="713" cy="1543"/>
            </a:xfrm>
            <a:custGeom>
              <a:avLst/>
              <a:gdLst>
                <a:gd name="T0" fmla="*/ 713 w 713"/>
                <a:gd name="T1" fmla="*/ 0 h 1543"/>
                <a:gd name="T2" fmla="*/ 0 w 713"/>
                <a:gd name="T3" fmla="*/ 1543 h 1543"/>
                <a:gd name="T4" fmla="*/ 713 w 713"/>
                <a:gd name="T5" fmla="*/ 0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1543">
                  <a:moveTo>
                    <a:pt x="713" y="0"/>
                  </a:moveTo>
                  <a:lnTo>
                    <a:pt x="0" y="154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EE2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6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1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7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1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8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C2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1" name="Freeform 75"/>
            <p:cNvSpPr>
              <a:spLocks/>
            </p:cNvSpPr>
            <p:nvPr/>
          </p:nvSpPr>
          <p:spPr bwMode="auto">
            <a:xfrm>
              <a:off x="2130" y="1"/>
              <a:ext cx="675" cy="873"/>
            </a:xfrm>
            <a:custGeom>
              <a:avLst/>
              <a:gdLst>
                <a:gd name="T0" fmla="*/ 0 w 675"/>
                <a:gd name="T1" fmla="*/ 0 h 873"/>
                <a:gd name="T2" fmla="*/ 0 w 675"/>
                <a:gd name="T3" fmla="*/ 0 h 873"/>
                <a:gd name="T4" fmla="*/ 675 w 675"/>
                <a:gd name="T5" fmla="*/ 873 h 873"/>
                <a:gd name="T6" fmla="*/ 0 w 675"/>
                <a:gd name="T7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73">
                  <a:moveTo>
                    <a:pt x="0" y="0"/>
                  </a:moveTo>
                  <a:lnTo>
                    <a:pt x="0" y="0"/>
                  </a:lnTo>
                  <a:lnTo>
                    <a:pt x="675" y="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5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3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7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solidFill>
              <a:srgbClr val="88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8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826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2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E6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3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4D7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4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5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3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9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0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B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2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BC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7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2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8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5EC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Group 55"/>
          <p:cNvGrpSpPr>
            <a:grpSpLocks noChangeAspect="1"/>
          </p:cNvGrpSpPr>
          <p:nvPr/>
        </p:nvGrpSpPr>
        <p:grpSpPr bwMode="auto">
          <a:xfrm rot="5400000">
            <a:off x="-2550499" y="2532328"/>
            <a:ext cx="7359347" cy="2206404"/>
            <a:chOff x="5" y="1534"/>
            <a:chExt cx="6337" cy="2035"/>
          </a:xfrm>
          <a:noFill/>
        </p:grpSpPr>
        <p:sp>
          <p:nvSpPr>
            <p:cNvPr id="109" name="Freeform 57"/>
            <p:cNvSpPr>
              <a:spLocks/>
            </p:cNvSpPr>
            <p:nvPr/>
          </p:nvSpPr>
          <p:spPr bwMode="auto">
            <a:xfrm>
              <a:off x="10" y="2460"/>
              <a:ext cx="776" cy="1099"/>
            </a:xfrm>
            <a:custGeom>
              <a:avLst/>
              <a:gdLst>
                <a:gd name="T0" fmla="*/ 0 w 776"/>
                <a:gd name="T1" fmla="*/ 0 h 1099"/>
                <a:gd name="T2" fmla="*/ 0 w 776"/>
                <a:gd name="T3" fmla="*/ 767 h 1099"/>
                <a:gd name="T4" fmla="*/ 776 w 776"/>
                <a:gd name="T5" fmla="*/ 1099 h 1099"/>
                <a:gd name="T6" fmla="*/ 0 w 776"/>
                <a:gd name="T7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1099">
                  <a:moveTo>
                    <a:pt x="0" y="0"/>
                  </a:moveTo>
                  <a:lnTo>
                    <a:pt x="0" y="767"/>
                  </a:lnTo>
                  <a:lnTo>
                    <a:pt x="776" y="1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58"/>
            <p:cNvSpPr>
              <a:spLocks/>
            </p:cNvSpPr>
            <p:nvPr/>
          </p:nvSpPr>
          <p:spPr bwMode="auto">
            <a:xfrm>
              <a:off x="5" y="3227"/>
              <a:ext cx="781" cy="342"/>
            </a:xfrm>
            <a:custGeom>
              <a:avLst/>
              <a:gdLst>
                <a:gd name="T0" fmla="*/ 5 w 781"/>
                <a:gd name="T1" fmla="*/ 0 h 342"/>
                <a:gd name="T2" fmla="*/ 0 w 781"/>
                <a:gd name="T3" fmla="*/ 342 h 342"/>
                <a:gd name="T4" fmla="*/ 781 w 781"/>
                <a:gd name="T5" fmla="*/ 332 h 342"/>
                <a:gd name="T6" fmla="*/ 5 w 781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342">
                  <a:moveTo>
                    <a:pt x="5" y="0"/>
                  </a:moveTo>
                  <a:lnTo>
                    <a:pt x="0" y="342"/>
                  </a:lnTo>
                  <a:lnTo>
                    <a:pt x="781" y="33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>
              <a:off x="10" y="2045"/>
              <a:ext cx="988" cy="1514"/>
            </a:xfrm>
            <a:custGeom>
              <a:avLst/>
              <a:gdLst>
                <a:gd name="T0" fmla="*/ 0 w 988"/>
                <a:gd name="T1" fmla="*/ 415 h 1514"/>
                <a:gd name="T2" fmla="*/ 776 w 988"/>
                <a:gd name="T3" fmla="*/ 1514 h 1514"/>
                <a:gd name="T4" fmla="*/ 988 w 988"/>
                <a:gd name="T5" fmla="*/ 0 h 1514"/>
                <a:gd name="T6" fmla="*/ 0 w 988"/>
                <a:gd name="T7" fmla="*/ 415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8" h="1514">
                  <a:moveTo>
                    <a:pt x="0" y="415"/>
                  </a:moveTo>
                  <a:lnTo>
                    <a:pt x="776" y="1514"/>
                  </a:lnTo>
                  <a:lnTo>
                    <a:pt x="988" y="0"/>
                  </a:lnTo>
                  <a:lnTo>
                    <a:pt x="0" y="4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Freeform 65"/>
            <p:cNvSpPr>
              <a:spLocks/>
            </p:cNvSpPr>
            <p:nvPr/>
          </p:nvSpPr>
          <p:spPr bwMode="auto">
            <a:xfrm>
              <a:off x="786" y="2045"/>
              <a:ext cx="1137" cy="1514"/>
            </a:xfrm>
            <a:custGeom>
              <a:avLst/>
              <a:gdLst>
                <a:gd name="T0" fmla="*/ 212 w 1137"/>
                <a:gd name="T1" fmla="*/ 0 h 1514"/>
                <a:gd name="T2" fmla="*/ 0 w 1137"/>
                <a:gd name="T3" fmla="*/ 1514 h 1514"/>
                <a:gd name="T4" fmla="*/ 1137 w 1137"/>
                <a:gd name="T5" fmla="*/ 989 h 1514"/>
                <a:gd name="T6" fmla="*/ 212 w 1137"/>
                <a:gd name="T7" fmla="*/ 0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1514">
                  <a:moveTo>
                    <a:pt x="212" y="0"/>
                  </a:moveTo>
                  <a:lnTo>
                    <a:pt x="0" y="1514"/>
                  </a:lnTo>
                  <a:lnTo>
                    <a:pt x="1137" y="989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Freeform 66"/>
            <p:cNvSpPr>
              <a:spLocks/>
            </p:cNvSpPr>
            <p:nvPr/>
          </p:nvSpPr>
          <p:spPr bwMode="auto">
            <a:xfrm>
              <a:off x="786" y="3034"/>
              <a:ext cx="1137" cy="525"/>
            </a:xfrm>
            <a:custGeom>
              <a:avLst/>
              <a:gdLst>
                <a:gd name="T0" fmla="*/ 0 w 1137"/>
                <a:gd name="T1" fmla="*/ 525 h 525"/>
                <a:gd name="T2" fmla="*/ 930 w 1137"/>
                <a:gd name="T3" fmla="*/ 525 h 525"/>
                <a:gd name="T4" fmla="*/ 1137 w 1137"/>
                <a:gd name="T5" fmla="*/ 0 h 525"/>
                <a:gd name="T6" fmla="*/ 0 w 1137"/>
                <a:gd name="T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7" h="525">
                  <a:moveTo>
                    <a:pt x="0" y="525"/>
                  </a:moveTo>
                  <a:lnTo>
                    <a:pt x="930" y="525"/>
                  </a:lnTo>
                  <a:lnTo>
                    <a:pt x="1137" y="0"/>
                  </a:lnTo>
                  <a:lnTo>
                    <a:pt x="0" y="5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Freeform 70"/>
            <p:cNvSpPr>
              <a:spLocks/>
            </p:cNvSpPr>
            <p:nvPr/>
          </p:nvSpPr>
          <p:spPr bwMode="auto">
            <a:xfrm>
              <a:off x="998" y="2045"/>
              <a:ext cx="1224" cy="989"/>
            </a:xfrm>
            <a:custGeom>
              <a:avLst/>
              <a:gdLst>
                <a:gd name="T0" fmla="*/ 0 w 1224"/>
                <a:gd name="T1" fmla="*/ 0 h 989"/>
                <a:gd name="T2" fmla="*/ 925 w 1224"/>
                <a:gd name="T3" fmla="*/ 989 h 989"/>
                <a:gd name="T4" fmla="*/ 1224 w 1224"/>
                <a:gd name="T5" fmla="*/ 49 h 989"/>
                <a:gd name="T6" fmla="*/ 0 w 1224"/>
                <a:gd name="T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989">
                  <a:moveTo>
                    <a:pt x="0" y="0"/>
                  </a:moveTo>
                  <a:lnTo>
                    <a:pt x="925" y="989"/>
                  </a:lnTo>
                  <a:lnTo>
                    <a:pt x="1224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Freeform 71"/>
            <p:cNvSpPr>
              <a:spLocks/>
            </p:cNvSpPr>
            <p:nvPr/>
          </p:nvSpPr>
          <p:spPr bwMode="auto">
            <a:xfrm>
              <a:off x="1923" y="2094"/>
              <a:ext cx="752" cy="1451"/>
            </a:xfrm>
            <a:custGeom>
              <a:avLst/>
              <a:gdLst>
                <a:gd name="T0" fmla="*/ 299 w 752"/>
                <a:gd name="T1" fmla="*/ 0 h 1451"/>
                <a:gd name="T2" fmla="*/ 0 w 752"/>
                <a:gd name="T3" fmla="*/ 940 h 1451"/>
                <a:gd name="T4" fmla="*/ 752 w 752"/>
                <a:gd name="T5" fmla="*/ 1451 h 1451"/>
                <a:gd name="T6" fmla="*/ 299 w 752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1451">
                  <a:moveTo>
                    <a:pt x="299" y="0"/>
                  </a:moveTo>
                  <a:lnTo>
                    <a:pt x="0" y="940"/>
                  </a:lnTo>
                  <a:lnTo>
                    <a:pt x="752" y="1451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Freeform 72"/>
            <p:cNvSpPr>
              <a:spLocks/>
            </p:cNvSpPr>
            <p:nvPr/>
          </p:nvSpPr>
          <p:spPr bwMode="auto">
            <a:xfrm>
              <a:off x="1716" y="3034"/>
              <a:ext cx="959" cy="525"/>
            </a:xfrm>
            <a:custGeom>
              <a:avLst/>
              <a:gdLst>
                <a:gd name="T0" fmla="*/ 207 w 959"/>
                <a:gd name="T1" fmla="*/ 0 h 525"/>
                <a:gd name="T2" fmla="*/ 0 w 959"/>
                <a:gd name="T3" fmla="*/ 525 h 525"/>
                <a:gd name="T4" fmla="*/ 959 w 959"/>
                <a:gd name="T5" fmla="*/ 511 h 525"/>
                <a:gd name="T6" fmla="*/ 207 w 95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525">
                  <a:moveTo>
                    <a:pt x="207" y="0"/>
                  </a:moveTo>
                  <a:lnTo>
                    <a:pt x="0" y="525"/>
                  </a:lnTo>
                  <a:lnTo>
                    <a:pt x="959" y="511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Freeform 79"/>
            <p:cNvSpPr>
              <a:spLocks/>
            </p:cNvSpPr>
            <p:nvPr/>
          </p:nvSpPr>
          <p:spPr bwMode="auto">
            <a:xfrm>
              <a:off x="2222" y="2094"/>
              <a:ext cx="1393" cy="1451"/>
            </a:xfrm>
            <a:custGeom>
              <a:avLst/>
              <a:gdLst>
                <a:gd name="T0" fmla="*/ 0 w 1393"/>
                <a:gd name="T1" fmla="*/ 0 h 1451"/>
                <a:gd name="T2" fmla="*/ 453 w 1393"/>
                <a:gd name="T3" fmla="*/ 1451 h 1451"/>
                <a:gd name="T4" fmla="*/ 1393 w 1393"/>
                <a:gd name="T5" fmla="*/ 530 h 1451"/>
                <a:gd name="T6" fmla="*/ 0 w 1393"/>
                <a:gd name="T7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451">
                  <a:moveTo>
                    <a:pt x="0" y="0"/>
                  </a:moveTo>
                  <a:lnTo>
                    <a:pt x="453" y="1451"/>
                  </a:lnTo>
                  <a:lnTo>
                    <a:pt x="1393" y="5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Freeform 81"/>
            <p:cNvSpPr>
              <a:spLocks/>
            </p:cNvSpPr>
            <p:nvPr/>
          </p:nvSpPr>
          <p:spPr bwMode="auto">
            <a:xfrm>
              <a:off x="2222" y="1534"/>
              <a:ext cx="1706" cy="1090"/>
            </a:xfrm>
            <a:custGeom>
              <a:avLst/>
              <a:gdLst>
                <a:gd name="T0" fmla="*/ 0 w 1706"/>
                <a:gd name="T1" fmla="*/ 560 h 1090"/>
                <a:gd name="T2" fmla="*/ 1393 w 1706"/>
                <a:gd name="T3" fmla="*/ 1090 h 1090"/>
                <a:gd name="T4" fmla="*/ 1706 w 1706"/>
                <a:gd name="T5" fmla="*/ 0 h 1090"/>
                <a:gd name="T6" fmla="*/ 0 w 1706"/>
                <a:gd name="T7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6" h="1090">
                  <a:moveTo>
                    <a:pt x="0" y="560"/>
                  </a:moveTo>
                  <a:lnTo>
                    <a:pt x="1393" y="1090"/>
                  </a:lnTo>
                  <a:lnTo>
                    <a:pt x="1706" y="0"/>
                  </a:lnTo>
                  <a:lnTo>
                    <a:pt x="0" y="5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Freeform 82"/>
            <p:cNvSpPr>
              <a:spLocks/>
            </p:cNvSpPr>
            <p:nvPr/>
          </p:nvSpPr>
          <p:spPr bwMode="auto">
            <a:xfrm>
              <a:off x="2675" y="2624"/>
              <a:ext cx="1258" cy="931"/>
            </a:xfrm>
            <a:custGeom>
              <a:avLst/>
              <a:gdLst>
                <a:gd name="T0" fmla="*/ 940 w 1258"/>
                <a:gd name="T1" fmla="*/ 0 h 931"/>
                <a:gd name="T2" fmla="*/ 0 w 1258"/>
                <a:gd name="T3" fmla="*/ 921 h 931"/>
                <a:gd name="T4" fmla="*/ 1258 w 1258"/>
                <a:gd name="T5" fmla="*/ 931 h 931"/>
                <a:gd name="T6" fmla="*/ 940 w 1258"/>
                <a:gd name="T7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8" h="931">
                  <a:moveTo>
                    <a:pt x="940" y="0"/>
                  </a:moveTo>
                  <a:lnTo>
                    <a:pt x="0" y="921"/>
                  </a:lnTo>
                  <a:lnTo>
                    <a:pt x="1258" y="931"/>
                  </a:lnTo>
                  <a:lnTo>
                    <a:pt x="94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Freeform 85"/>
            <p:cNvSpPr>
              <a:spLocks/>
            </p:cNvSpPr>
            <p:nvPr/>
          </p:nvSpPr>
          <p:spPr bwMode="auto">
            <a:xfrm>
              <a:off x="3615" y="1534"/>
              <a:ext cx="983" cy="1090"/>
            </a:xfrm>
            <a:custGeom>
              <a:avLst/>
              <a:gdLst>
                <a:gd name="T0" fmla="*/ 313 w 983"/>
                <a:gd name="T1" fmla="*/ 0 h 1090"/>
                <a:gd name="T2" fmla="*/ 0 w 983"/>
                <a:gd name="T3" fmla="*/ 1090 h 1090"/>
                <a:gd name="T4" fmla="*/ 983 w 983"/>
                <a:gd name="T5" fmla="*/ 916 h 1090"/>
                <a:gd name="T6" fmla="*/ 313 w 983"/>
                <a:gd name="T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090">
                  <a:moveTo>
                    <a:pt x="313" y="0"/>
                  </a:moveTo>
                  <a:lnTo>
                    <a:pt x="0" y="1090"/>
                  </a:lnTo>
                  <a:lnTo>
                    <a:pt x="983" y="916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Freeform 86"/>
            <p:cNvSpPr>
              <a:spLocks/>
            </p:cNvSpPr>
            <p:nvPr/>
          </p:nvSpPr>
          <p:spPr bwMode="auto">
            <a:xfrm>
              <a:off x="3615" y="2450"/>
              <a:ext cx="983" cy="1105"/>
            </a:xfrm>
            <a:custGeom>
              <a:avLst/>
              <a:gdLst>
                <a:gd name="T0" fmla="*/ 0 w 983"/>
                <a:gd name="T1" fmla="*/ 174 h 1105"/>
                <a:gd name="T2" fmla="*/ 318 w 983"/>
                <a:gd name="T3" fmla="*/ 1105 h 1105"/>
                <a:gd name="T4" fmla="*/ 983 w 983"/>
                <a:gd name="T5" fmla="*/ 0 h 1105"/>
                <a:gd name="T6" fmla="*/ 0 w 983"/>
                <a:gd name="T7" fmla="*/ 174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" h="1105">
                  <a:moveTo>
                    <a:pt x="0" y="174"/>
                  </a:moveTo>
                  <a:lnTo>
                    <a:pt x="318" y="1105"/>
                  </a:lnTo>
                  <a:lnTo>
                    <a:pt x="983" y="0"/>
                  </a:lnTo>
                  <a:lnTo>
                    <a:pt x="0" y="17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Freeform 87"/>
            <p:cNvSpPr>
              <a:spLocks/>
            </p:cNvSpPr>
            <p:nvPr/>
          </p:nvSpPr>
          <p:spPr bwMode="auto">
            <a:xfrm>
              <a:off x="3928" y="1534"/>
              <a:ext cx="887" cy="916"/>
            </a:xfrm>
            <a:custGeom>
              <a:avLst/>
              <a:gdLst>
                <a:gd name="T0" fmla="*/ 0 w 887"/>
                <a:gd name="T1" fmla="*/ 0 h 916"/>
                <a:gd name="T2" fmla="*/ 670 w 887"/>
                <a:gd name="T3" fmla="*/ 916 h 916"/>
                <a:gd name="T4" fmla="*/ 887 w 887"/>
                <a:gd name="T5" fmla="*/ 401 h 916"/>
                <a:gd name="T6" fmla="*/ 0 w 887"/>
                <a:gd name="T7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916">
                  <a:moveTo>
                    <a:pt x="0" y="0"/>
                  </a:moveTo>
                  <a:lnTo>
                    <a:pt x="670" y="916"/>
                  </a:lnTo>
                  <a:lnTo>
                    <a:pt x="887" y="4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Freeform 88"/>
            <p:cNvSpPr>
              <a:spLocks/>
            </p:cNvSpPr>
            <p:nvPr/>
          </p:nvSpPr>
          <p:spPr bwMode="auto">
            <a:xfrm>
              <a:off x="3933" y="2450"/>
              <a:ext cx="1089" cy="1105"/>
            </a:xfrm>
            <a:custGeom>
              <a:avLst/>
              <a:gdLst>
                <a:gd name="T0" fmla="*/ 665 w 1089"/>
                <a:gd name="T1" fmla="*/ 0 h 1105"/>
                <a:gd name="T2" fmla="*/ 0 w 1089"/>
                <a:gd name="T3" fmla="*/ 1105 h 1105"/>
                <a:gd name="T4" fmla="*/ 1089 w 1089"/>
                <a:gd name="T5" fmla="*/ 1105 h 1105"/>
                <a:gd name="T6" fmla="*/ 665 w 1089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1105">
                  <a:moveTo>
                    <a:pt x="665" y="0"/>
                  </a:moveTo>
                  <a:lnTo>
                    <a:pt x="0" y="1105"/>
                  </a:lnTo>
                  <a:lnTo>
                    <a:pt x="1089" y="1105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Freeform 92"/>
            <p:cNvSpPr>
              <a:spLocks/>
            </p:cNvSpPr>
            <p:nvPr/>
          </p:nvSpPr>
          <p:spPr bwMode="auto">
            <a:xfrm>
              <a:off x="4598" y="1935"/>
              <a:ext cx="751" cy="520"/>
            </a:xfrm>
            <a:custGeom>
              <a:avLst/>
              <a:gdLst>
                <a:gd name="T0" fmla="*/ 217 w 751"/>
                <a:gd name="T1" fmla="*/ 0 h 520"/>
                <a:gd name="T2" fmla="*/ 0 w 751"/>
                <a:gd name="T3" fmla="*/ 515 h 520"/>
                <a:gd name="T4" fmla="*/ 751 w 751"/>
                <a:gd name="T5" fmla="*/ 520 h 520"/>
                <a:gd name="T6" fmla="*/ 217 w 751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520">
                  <a:moveTo>
                    <a:pt x="217" y="0"/>
                  </a:moveTo>
                  <a:lnTo>
                    <a:pt x="0" y="515"/>
                  </a:lnTo>
                  <a:lnTo>
                    <a:pt x="751" y="52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Freeform 93"/>
            <p:cNvSpPr>
              <a:spLocks/>
            </p:cNvSpPr>
            <p:nvPr/>
          </p:nvSpPr>
          <p:spPr bwMode="auto">
            <a:xfrm>
              <a:off x="4598" y="2450"/>
              <a:ext cx="751" cy="1105"/>
            </a:xfrm>
            <a:custGeom>
              <a:avLst/>
              <a:gdLst>
                <a:gd name="T0" fmla="*/ 0 w 751"/>
                <a:gd name="T1" fmla="*/ 0 h 1105"/>
                <a:gd name="T2" fmla="*/ 424 w 751"/>
                <a:gd name="T3" fmla="*/ 1105 h 1105"/>
                <a:gd name="T4" fmla="*/ 751 w 751"/>
                <a:gd name="T5" fmla="*/ 5 h 1105"/>
                <a:gd name="T6" fmla="*/ 0 w 751"/>
                <a:gd name="T7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1" h="1105">
                  <a:moveTo>
                    <a:pt x="0" y="0"/>
                  </a:moveTo>
                  <a:lnTo>
                    <a:pt x="424" y="1105"/>
                  </a:lnTo>
                  <a:lnTo>
                    <a:pt x="75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Freeform 95"/>
            <p:cNvSpPr>
              <a:spLocks/>
            </p:cNvSpPr>
            <p:nvPr/>
          </p:nvSpPr>
          <p:spPr bwMode="auto">
            <a:xfrm>
              <a:off x="4815" y="1877"/>
              <a:ext cx="1359" cy="578"/>
            </a:xfrm>
            <a:custGeom>
              <a:avLst/>
              <a:gdLst>
                <a:gd name="T0" fmla="*/ 0 w 1359"/>
                <a:gd name="T1" fmla="*/ 58 h 578"/>
                <a:gd name="T2" fmla="*/ 534 w 1359"/>
                <a:gd name="T3" fmla="*/ 578 h 578"/>
                <a:gd name="T4" fmla="*/ 1359 w 1359"/>
                <a:gd name="T5" fmla="*/ 0 h 578"/>
                <a:gd name="T6" fmla="*/ 0 w 1359"/>
                <a:gd name="T7" fmla="*/ 5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9" h="578">
                  <a:moveTo>
                    <a:pt x="0" y="58"/>
                  </a:moveTo>
                  <a:lnTo>
                    <a:pt x="534" y="578"/>
                  </a:lnTo>
                  <a:lnTo>
                    <a:pt x="1359" y="0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Freeform 100"/>
            <p:cNvSpPr>
              <a:spLocks/>
            </p:cNvSpPr>
            <p:nvPr/>
          </p:nvSpPr>
          <p:spPr bwMode="auto">
            <a:xfrm>
              <a:off x="5022" y="2455"/>
              <a:ext cx="1320" cy="1114"/>
            </a:xfrm>
            <a:custGeom>
              <a:avLst/>
              <a:gdLst>
                <a:gd name="T0" fmla="*/ 327 w 1320"/>
                <a:gd name="T1" fmla="*/ 0 h 1114"/>
                <a:gd name="T2" fmla="*/ 0 w 1320"/>
                <a:gd name="T3" fmla="*/ 1100 h 1114"/>
                <a:gd name="T4" fmla="*/ 1320 w 1320"/>
                <a:gd name="T5" fmla="*/ 1114 h 1114"/>
                <a:gd name="T6" fmla="*/ 327 w 1320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0" h="1114">
                  <a:moveTo>
                    <a:pt x="327" y="0"/>
                  </a:moveTo>
                  <a:lnTo>
                    <a:pt x="0" y="1100"/>
                  </a:lnTo>
                  <a:lnTo>
                    <a:pt x="1320" y="111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Freeform 101"/>
            <p:cNvSpPr>
              <a:spLocks/>
            </p:cNvSpPr>
            <p:nvPr/>
          </p:nvSpPr>
          <p:spPr bwMode="auto">
            <a:xfrm>
              <a:off x="5349" y="1877"/>
              <a:ext cx="993" cy="1692"/>
            </a:xfrm>
            <a:custGeom>
              <a:avLst/>
              <a:gdLst>
                <a:gd name="T0" fmla="*/ 825 w 993"/>
                <a:gd name="T1" fmla="*/ 0 h 1692"/>
                <a:gd name="T2" fmla="*/ 0 w 993"/>
                <a:gd name="T3" fmla="*/ 578 h 1692"/>
                <a:gd name="T4" fmla="*/ 993 w 993"/>
                <a:gd name="T5" fmla="*/ 1692 h 1692"/>
                <a:gd name="T6" fmla="*/ 825 w 993"/>
                <a:gd name="T7" fmla="*/ 0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3" h="1692">
                  <a:moveTo>
                    <a:pt x="825" y="0"/>
                  </a:moveTo>
                  <a:lnTo>
                    <a:pt x="0" y="578"/>
                  </a:lnTo>
                  <a:lnTo>
                    <a:pt x="993" y="169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99" name="文本框 1098"/>
          <p:cNvSpPr txBox="1"/>
          <p:nvPr/>
        </p:nvSpPr>
        <p:spPr>
          <a:xfrm>
            <a:off x="1469418" y="579502"/>
            <a:ext cx="55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-150" dirty="0" smtClean="0"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  <a:ea typeface="微软雅黑" panose="020B0503020204020204" pitchFamily="34" charset="-122"/>
              </a:rPr>
              <a:t>后端未完成的部分</a:t>
            </a:r>
            <a:endParaRPr lang="zh-CN" altLang="en-US" sz="5400" b="1" spc="-150" dirty="0"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图文框 64"/>
          <p:cNvSpPr/>
          <p:nvPr/>
        </p:nvSpPr>
        <p:spPr>
          <a:xfrm>
            <a:off x="3546582" y="1836483"/>
            <a:ext cx="670421" cy="677416"/>
          </a:xfrm>
          <a:prstGeom prst="frame">
            <a:avLst>
              <a:gd name="adj1" fmla="val 8305"/>
            </a:avLst>
          </a:prstGeom>
          <a:gradFill>
            <a:gsLst>
              <a:gs pos="0">
                <a:srgbClr val="4CC5F1"/>
              </a:gs>
              <a:gs pos="61000">
                <a:srgbClr val="8B66AA"/>
              </a:gs>
            </a:gsLst>
            <a:lin ang="2700000" scaled="1"/>
          </a:gradFill>
          <a:ln>
            <a:noFill/>
          </a:ln>
          <a:effectLst>
            <a:outerShdw blurRad="2921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215924" y="1819276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4210049" y="1821568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85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9"/>
          <p:cNvSpPr txBox="1"/>
          <p:nvPr/>
        </p:nvSpPr>
        <p:spPr>
          <a:xfrm>
            <a:off x="3460149" y="1795772"/>
            <a:ext cx="802393" cy="82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8145" y="1814614"/>
            <a:ext cx="5122260" cy="567020"/>
          </a:xfrm>
          <a:prstGeom prst="rect">
            <a:avLst/>
          </a:prstGeom>
          <a:solidFill>
            <a:srgbClr val="8B6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38761" y="1922569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即时通讯功能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H="1">
            <a:off x="7498725" y="1814614"/>
            <a:ext cx="2011680" cy="567020"/>
          </a:xfrm>
          <a:prstGeom prst="rtTriangle">
            <a:avLst/>
          </a:prstGeom>
          <a:gradFill flip="none" rotWithShape="1">
            <a:gsLst>
              <a:gs pos="0">
                <a:srgbClr val="8B66AA">
                  <a:shade val="30000"/>
                  <a:satMod val="115000"/>
                </a:srgbClr>
              </a:gs>
              <a:gs pos="50000">
                <a:srgbClr val="8B66AA">
                  <a:shade val="67500"/>
                  <a:satMod val="115000"/>
                </a:srgbClr>
              </a:gs>
              <a:gs pos="100000">
                <a:srgbClr val="8B66A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476312" y="2836225"/>
            <a:ext cx="883047" cy="830997"/>
            <a:chOff x="5672207" y="1254297"/>
            <a:chExt cx="4196429" cy="3949079"/>
          </a:xfrm>
        </p:grpSpPr>
        <p:sp>
          <p:nvSpPr>
            <p:cNvPr id="74" name="图文框 73"/>
            <p:cNvSpPr/>
            <p:nvPr/>
          </p:nvSpPr>
          <p:spPr>
            <a:xfrm flipH="1">
              <a:off x="6173800" y="1507123"/>
              <a:ext cx="3169783" cy="3202859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4CC5F1"/>
                </a:gs>
                <a:gs pos="61000">
                  <a:srgbClr val="FBC22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90500" dist="139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 flipH="1">
              <a:off x="5672207" y="1254297"/>
              <a:ext cx="4196429" cy="39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406092" y="2878343"/>
            <a:ext cx="5122260" cy="567020"/>
          </a:xfrm>
          <a:prstGeom prst="rect">
            <a:avLst/>
          </a:prstGeom>
          <a:solidFill>
            <a:srgbClr val="F4C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/>
          <p:nvPr/>
        </p:nvSpPr>
        <p:spPr>
          <a:xfrm flipH="1">
            <a:off x="7511130" y="288942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F4C134">
                  <a:shade val="30000"/>
                  <a:satMod val="115000"/>
                </a:srgbClr>
              </a:gs>
              <a:gs pos="50000">
                <a:srgbClr val="F4C134">
                  <a:shade val="67500"/>
                  <a:satMod val="115000"/>
                </a:srgbClr>
              </a:gs>
              <a:gs pos="100000">
                <a:srgbClr val="F4C134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105262" y="3013292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给宠物加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408404" y="3883262"/>
            <a:ext cx="5122260" cy="567020"/>
          </a:xfrm>
          <a:prstGeom prst="rect">
            <a:avLst/>
          </a:prstGeom>
          <a:solidFill>
            <a:srgbClr val="E71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 flipH="1">
            <a:off x="7531846" y="388977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164078" y="39821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定位并提供距离功能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33303" y="3890422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E71B66">
                  <a:shade val="30000"/>
                  <a:satMod val="115000"/>
                </a:srgbClr>
              </a:gs>
              <a:gs pos="50000">
                <a:srgbClr val="E71B66">
                  <a:shade val="67500"/>
                  <a:satMod val="115000"/>
                </a:srgbClr>
              </a:gs>
              <a:gs pos="100000">
                <a:srgbClr val="E71B66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5" name="组合 94"/>
          <p:cNvGrpSpPr/>
          <p:nvPr/>
        </p:nvGrpSpPr>
        <p:grpSpPr>
          <a:xfrm>
            <a:off x="3479198" y="3828121"/>
            <a:ext cx="852818" cy="795735"/>
            <a:chOff x="6180408" y="1287213"/>
            <a:chExt cx="3834649" cy="3577974"/>
          </a:xfrm>
        </p:grpSpPr>
        <p:sp>
          <p:nvSpPr>
            <p:cNvPr id="99" name="图文框 98"/>
            <p:cNvSpPr/>
            <p:nvPr/>
          </p:nvSpPr>
          <p:spPr>
            <a:xfrm rot="16200000" flipH="1">
              <a:off x="6544195" y="1650101"/>
              <a:ext cx="3027003" cy="3027006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00" name="文本框 9"/>
            <p:cNvSpPr txBox="1"/>
            <p:nvPr/>
          </p:nvSpPr>
          <p:spPr>
            <a:xfrm flipH="1">
              <a:off x="6180408" y="1287213"/>
              <a:ext cx="3834649" cy="3577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4425153" y="4931542"/>
            <a:ext cx="5122260" cy="567020"/>
          </a:xfrm>
          <a:prstGeom prst="rect">
            <a:avLst/>
          </a:pr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直角三角形 104"/>
          <p:cNvSpPr/>
          <p:nvPr/>
        </p:nvSpPr>
        <p:spPr>
          <a:xfrm flipH="1">
            <a:off x="7548595" y="4938057"/>
            <a:ext cx="2011680" cy="555936"/>
          </a:xfrm>
          <a:prstGeom prst="rtTriangle">
            <a:avLst/>
          </a:pr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5180827" y="5039911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将本地图片转换成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4258174" y="4936333"/>
            <a:ext cx="184626" cy="690182"/>
          </a:xfrm>
          <a:custGeom>
            <a:avLst/>
            <a:gdLst>
              <a:gd name="connsiteX0" fmla="*/ 9525 w 190500"/>
              <a:gd name="connsiteY0" fmla="*/ 19050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19050 h 676275"/>
              <a:gd name="connsiteX0" fmla="*/ 6048 w 190500"/>
              <a:gd name="connsiteY0" fmla="*/ 26003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6048 w 190500"/>
              <a:gd name="connsiteY4" fmla="*/ 26003 h 676275"/>
              <a:gd name="connsiteX0" fmla="*/ 9525 w 190500"/>
              <a:gd name="connsiteY0" fmla="*/ 22527 h 676275"/>
              <a:gd name="connsiteX1" fmla="*/ 180975 w 190500"/>
              <a:gd name="connsiteY1" fmla="*/ 0 h 676275"/>
              <a:gd name="connsiteX2" fmla="*/ 190500 w 190500"/>
              <a:gd name="connsiteY2" fmla="*/ 552450 h 676275"/>
              <a:gd name="connsiteX3" fmla="*/ 0 w 190500"/>
              <a:gd name="connsiteY3" fmla="*/ 676275 h 676275"/>
              <a:gd name="connsiteX4" fmla="*/ 9525 w 190500"/>
              <a:gd name="connsiteY4" fmla="*/ 22527 h 676275"/>
              <a:gd name="connsiteX0" fmla="*/ 2572 w 183547"/>
              <a:gd name="connsiteY0" fmla="*/ 22527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2572 w 183547"/>
              <a:gd name="connsiteY4" fmla="*/ 22527 h 690182"/>
              <a:gd name="connsiteX0" fmla="*/ 6049 w 183547"/>
              <a:gd name="connsiteY0" fmla="*/ 19050 h 690182"/>
              <a:gd name="connsiteX1" fmla="*/ 174022 w 183547"/>
              <a:gd name="connsiteY1" fmla="*/ 0 h 690182"/>
              <a:gd name="connsiteX2" fmla="*/ 183547 w 183547"/>
              <a:gd name="connsiteY2" fmla="*/ 552450 h 690182"/>
              <a:gd name="connsiteX3" fmla="*/ 0 w 183547"/>
              <a:gd name="connsiteY3" fmla="*/ 690182 h 690182"/>
              <a:gd name="connsiteX4" fmla="*/ 6049 w 183547"/>
              <a:gd name="connsiteY4" fmla="*/ 19050 h 690182"/>
              <a:gd name="connsiteX0" fmla="*/ 174 w 184626"/>
              <a:gd name="connsiteY0" fmla="*/ 8619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8619 h 690182"/>
              <a:gd name="connsiteX0" fmla="*/ 174 w 184626"/>
              <a:gd name="connsiteY0" fmla="*/ 19050 h 690182"/>
              <a:gd name="connsiteX1" fmla="*/ 175101 w 184626"/>
              <a:gd name="connsiteY1" fmla="*/ 0 h 690182"/>
              <a:gd name="connsiteX2" fmla="*/ 184626 w 184626"/>
              <a:gd name="connsiteY2" fmla="*/ 552450 h 690182"/>
              <a:gd name="connsiteX3" fmla="*/ 1079 w 184626"/>
              <a:gd name="connsiteY3" fmla="*/ 690182 h 690182"/>
              <a:gd name="connsiteX4" fmla="*/ 174 w 184626"/>
              <a:gd name="connsiteY4" fmla="*/ 19050 h 69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26" h="690182">
                <a:moveTo>
                  <a:pt x="174" y="19050"/>
                </a:moveTo>
                <a:lnTo>
                  <a:pt x="175101" y="0"/>
                </a:lnTo>
                <a:lnTo>
                  <a:pt x="184626" y="552450"/>
                </a:lnTo>
                <a:lnTo>
                  <a:pt x="1079" y="690182"/>
                </a:lnTo>
                <a:cubicBezTo>
                  <a:pt x="1936" y="467630"/>
                  <a:pt x="-683" y="241602"/>
                  <a:pt x="174" y="19050"/>
                </a:cubicBezTo>
                <a:close/>
              </a:path>
            </a:pathLst>
          </a:custGeom>
          <a:gradFill flip="none" rotWithShape="1">
            <a:gsLst>
              <a:gs pos="0">
                <a:srgbClr val="65C0AE">
                  <a:shade val="30000"/>
                  <a:satMod val="115000"/>
                </a:srgbClr>
              </a:gs>
              <a:gs pos="50000">
                <a:srgbClr val="65C0AE">
                  <a:shade val="67500"/>
                  <a:satMod val="115000"/>
                </a:srgbClr>
              </a:gs>
              <a:gs pos="100000">
                <a:srgbClr val="65C0A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8" name="组合 107"/>
          <p:cNvGrpSpPr/>
          <p:nvPr/>
        </p:nvGrpSpPr>
        <p:grpSpPr>
          <a:xfrm>
            <a:off x="3436729" y="4949483"/>
            <a:ext cx="905636" cy="736870"/>
            <a:chOff x="5690018" y="933112"/>
            <a:chExt cx="5181982" cy="4098101"/>
          </a:xfrm>
        </p:grpSpPr>
        <p:sp>
          <p:nvSpPr>
            <p:cNvPr id="111" name="图文框 110"/>
            <p:cNvSpPr/>
            <p:nvPr/>
          </p:nvSpPr>
          <p:spPr>
            <a:xfrm rot="16200000" flipH="1">
              <a:off x="6598187" y="879112"/>
              <a:ext cx="3744000" cy="3852000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65C0AE"/>
                </a:gs>
                <a:gs pos="61000">
                  <a:srgbClr val="BD298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solidFill>
                  <a:schemeClr val="tx1"/>
                </a:solidFill>
              </a:endParaRPr>
            </a:p>
          </p:txBody>
        </p:sp>
        <p:sp>
          <p:nvSpPr>
            <p:cNvPr id="113" name="文本框 9"/>
            <p:cNvSpPr txBox="1"/>
            <p:nvPr/>
          </p:nvSpPr>
          <p:spPr>
            <a:xfrm flipH="1">
              <a:off x="5690018" y="1287213"/>
              <a:ext cx="5181982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8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79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262612" y="1287213"/>
            <a:ext cx="3852000" cy="3744000"/>
            <a:chOff x="6262612" y="1287213"/>
            <a:chExt cx="3852000" cy="3744000"/>
          </a:xfrm>
        </p:grpSpPr>
        <p:sp>
          <p:nvSpPr>
            <p:cNvPr id="8" name="图文框 7"/>
            <p:cNvSpPr/>
            <p:nvPr/>
          </p:nvSpPr>
          <p:spPr>
            <a:xfrm rot="16200000" flipH="1">
              <a:off x="6525241" y="1477614"/>
              <a:ext cx="3218448" cy="3180548"/>
            </a:xfrm>
            <a:prstGeom prst="frame">
              <a:avLst>
                <a:gd name="adj1" fmla="val 8305"/>
              </a:avLst>
            </a:prstGeom>
            <a:gradFill flip="none" rotWithShape="1">
              <a:gsLst>
                <a:gs pos="0">
                  <a:srgbClr val="FBC221"/>
                </a:gs>
                <a:gs pos="61000">
                  <a:srgbClr val="E71B6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 flipH="1">
              <a:off x="6262612" y="1287213"/>
              <a:ext cx="3852000" cy="37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3900" i="1" dirty="0" smtClean="0"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3900" i="1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054914" y="2587459"/>
            <a:ext cx="54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前端部分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61889" y="3714630"/>
            <a:ext cx="917204" cy="741071"/>
            <a:chOff x="4047721" y="1765421"/>
            <a:chExt cx="1093322" cy="1030280"/>
          </a:xfrm>
        </p:grpSpPr>
        <p:cxnSp>
          <p:nvCxnSpPr>
            <p:cNvPr id="12" name="直接连接符 11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剪去对角的矩形 14"/>
          <p:cNvSpPr/>
          <p:nvPr/>
        </p:nvSpPr>
        <p:spPr>
          <a:xfrm flipH="1">
            <a:off x="1826415" y="1733328"/>
            <a:ext cx="2655276" cy="854131"/>
          </a:xfrm>
          <a:prstGeom prst="snip2DiagRect">
            <a:avLst>
              <a:gd name="adj1" fmla="val 0"/>
              <a:gd name="adj2" fmla="val 3590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6385" y="1657199"/>
            <a:ext cx="1188000" cy="1030280"/>
            <a:chOff x="4047721" y="1765421"/>
            <a:chExt cx="1093322" cy="1030280"/>
          </a:xfrm>
        </p:grpSpPr>
        <p:cxnSp>
          <p:nvCxnSpPr>
            <p:cNvPr id="17" name="直接连接符 16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033249" y="1657199"/>
            <a:ext cx="1188000" cy="1030280"/>
            <a:chOff x="4047721" y="1765421"/>
            <a:chExt cx="1093322" cy="1030280"/>
          </a:xfrm>
        </p:grpSpPr>
        <p:cxnSp>
          <p:nvCxnSpPr>
            <p:cNvPr id="21" name="直接连接符 20"/>
            <p:cNvCxnSpPr/>
            <p:nvPr/>
          </p:nvCxnSpPr>
          <p:spPr>
            <a:xfrm rot="286019" flipH="1">
              <a:off x="4047721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86019" flipH="1">
              <a:off x="420937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286019" flipH="1">
              <a:off x="4371022" y="1765421"/>
              <a:ext cx="770021" cy="10302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129362" y="1806450"/>
            <a:ext cx="206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韩驭洲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3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" y="-14868"/>
            <a:ext cx="2238180" cy="7079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04" y="1332843"/>
            <a:ext cx="21018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161" y="-14869"/>
            <a:ext cx="2225040" cy="7064155"/>
          </a:xfr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558602" y="1332843"/>
            <a:ext cx="27013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3307081" y="-14868"/>
            <a:ext cx="2240279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408597" y="1332843"/>
            <a:ext cx="248978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-14869"/>
            <a:ext cx="2194560" cy="70665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87561" y="1332843"/>
            <a:ext cx="27847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0" y="-14869"/>
            <a:ext cx="2240279" cy="7064155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717975" y="1332843"/>
            <a:ext cx="230864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7"/>
          <a:stretch/>
        </p:blipFill>
        <p:spPr>
          <a:xfrm>
            <a:off x="8244839" y="-14869"/>
            <a:ext cx="2240281" cy="7065373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8595696" y="1332843"/>
            <a:ext cx="202811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"/>
          <a:stretch/>
        </p:blipFill>
        <p:spPr>
          <a:xfrm>
            <a:off x="9905998" y="-14868"/>
            <a:ext cx="2286002" cy="7065372"/>
          </a:xfrm>
          <a:prstGeom prst="rect">
            <a:avLst/>
          </a:prstGeom>
          <a:effectLst>
            <a:outerShdw blurRad="114300" dist="1143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644409" y="133284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39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7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任意多边形 134"/>
          <p:cNvSpPr/>
          <p:nvPr/>
        </p:nvSpPr>
        <p:spPr>
          <a:xfrm>
            <a:off x="1065597" y="3579767"/>
            <a:ext cx="1257300" cy="419100"/>
          </a:xfrm>
          <a:custGeom>
            <a:avLst/>
            <a:gdLst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47775 w 1257300"/>
              <a:gd name="connsiteY2" fmla="*/ 314325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  <a:gd name="connsiteX0" fmla="*/ 0 w 1257300"/>
              <a:gd name="connsiteY0" fmla="*/ 123825 h 419100"/>
              <a:gd name="connsiteX1" fmla="*/ 1257300 w 1257300"/>
              <a:gd name="connsiteY1" fmla="*/ 0 h 419100"/>
              <a:gd name="connsiteX2" fmla="*/ 1256828 w 1257300"/>
              <a:gd name="connsiteY2" fmla="*/ 308289 h 419100"/>
              <a:gd name="connsiteX3" fmla="*/ 0 w 1257300"/>
              <a:gd name="connsiteY3" fmla="*/ 419100 h 419100"/>
              <a:gd name="connsiteX4" fmla="*/ 0 w 1257300"/>
              <a:gd name="connsiteY4" fmla="*/ 123825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19100">
                <a:moveTo>
                  <a:pt x="0" y="123825"/>
                </a:moveTo>
                <a:lnTo>
                  <a:pt x="1257300" y="0"/>
                </a:lnTo>
                <a:cubicBezTo>
                  <a:pt x="1257143" y="102763"/>
                  <a:pt x="1256985" y="205526"/>
                  <a:pt x="1256828" y="308289"/>
                </a:cubicBezTo>
                <a:lnTo>
                  <a:pt x="0" y="419100"/>
                </a:lnTo>
                <a:lnTo>
                  <a:pt x="0" y="123825"/>
                </a:lnTo>
                <a:close/>
              </a:path>
            </a:pathLst>
          </a:custGeom>
          <a:solidFill>
            <a:srgbClr val="65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 flipH="1">
            <a:off x="7346180" y="3549277"/>
            <a:ext cx="3775955" cy="632198"/>
            <a:chOff x="6234208" y="3472937"/>
            <a:chExt cx="3775955" cy="422317"/>
          </a:xfrm>
        </p:grpSpPr>
        <p:sp>
          <p:nvSpPr>
            <p:cNvPr id="132" name="任意多边形 131"/>
            <p:cNvSpPr/>
            <p:nvPr/>
          </p:nvSpPr>
          <p:spPr>
            <a:xfrm>
              <a:off x="6234208" y="34761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7491509" y="3473606"/>
              <a:ext cx="1270880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C55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8752863" y="3472937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6094350" y="2819402"/>
            <a:ext cx="2499605" cy="709515"/>
            <a:chOff x="6243733" y="3472279"/>
            <a:chExt cx="2499605" cy="420898"/>
          </a:xfrm>
        </p:grpSpPr>
        <p:sp>
          <p:nvSpPr>
            <p:cNvPr id="125" name="任意多边形 124"/>
            <p:cNvSpPr/>
            <p:nvPr/>
          </p:nvSpPr>
          <p:spPr>
            <a:xfrm>
              <a:off x="6243733" y="3472279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D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7488490" y="34736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E71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592765" y="3533775"/>
            <a:ext cx="3752850" cy="542258"/>
            <a:chOff x="1093255" y="2637481"/>
            <a:chExt cx="3752850" cy="1083302"/>
          </a:xfrm>
        </p:grpSpPr>
        <p:sp>
          <p:nvSpPr>
            <p:cNvPr id="116" name="任意多边形 115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4C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93255" y="3064265"/>
            <a:ext cx="3752850" cy="469509"/>
            <a:chOff x="1093255" y="2637481"/>
            <a:chExt cx="3752850" cy="1083302"/>
          </a:xfrm>
        </p:grpSpPr>
        <p:sp>
          <p:nvSpPr>
            <p:cNvPr id="112" name="任意多边形 111"/>
            <p:cNvSpPr/>
            <p:nvPr/>
          </p:nvSpPr>
          <p:spPr>
            <a:xfrm>
              <a:off x="1093255" y="2638696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2346028" y="2637481"/>
              <a:ext cx="1254848" cy="1083302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rgbClr val="F79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588805" y="2638225"/>
              <a:ext cx="1257300" cy="1082086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2" name="组合 1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3" name="图文框 2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>
                <a:stCxn id="11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>
                <a:stCxn id="21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1077128" y="3321206"/>
            <a:ext cx="10035483" cy="422119"/>
            <a:chOff x="723900" y="3321206"/>
            <a:chExt cx="10035483" cy="422119"/>
          </a:xfrm>
        </p:grpSpPr>
        <p:sp>
          <p:nvSpPr>
            <p:cNvPr id="15" name="任意多边形 14"/>
            <p:cNvSpPr/>
            <p:nvPr/>
          </p:nvSpPr>
          <p:spPr>
            <a:xfrm>
              <a:off x="723900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976673" y="3323754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22897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486275" y="3321207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5738105" y="3323754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6992387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8247235" y="3324225"/>
              <a:ext cx="1257300" cy="419100"/>
            </a:xfrm>
            <a:custGeom>
              <a:avLst/>
              <a:gdLst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47775 w 1257300"/>
                <a:gd name="connsiteY2" fmla="*/ 314325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  <a:gd name="connsiteX0" fmla="*/ 0 w 1257300"/>
                <a:gd name="connsiteY0" fmla="*/ 123825 h 419100"/>
                <a:gd name="connsiteX1" fmla="*/ 1257300 w 1257300"/>
                <a:gd name="connsiteY1" fmla="*/ 0 h 419100"/>
                <a:gd name="connsiteX2" fmla="*/ 1256828 w 1257300"/>
                <a:gd name="connsiteY2" fmla="*/ 308289 h 419100"/>
                <a:gd name="connsiteX3" fmla="*/ 0 w 1257300"/>
                <a:gd name="connsiteY3" fmla="*/ 419100 h 419100"/>
                <a:gd name="connsiteX4" fmla="*/ 0 w 1257300"/>
                <a:gd name="connsiteY4" fmla="*/ 1238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19100">
                  <a:moveTo>
                    <a:pt x="0" y="123825"/>
                  </a:moveTo>
                  <a:lnTo>
                    <a:pt x="1257300" y="0"/>
                  </a:lnTo>
                  <a:cubicBezTo>
                    <a:pt x="1257143" y="102763"/>
                    <a:pt x="1256985" y="205526"/>
                    <a:pt x="1256828" y="308289"/>
                  </a:cubicBezTo>
                  <a:lnTo>
                    <a:pt x="0" y="419100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9504535" y="3321206"/>
              <a:ext cx="1254848" cy="419571"/>
            </a:xfrm>
            <a:custGeom>
              <a:avLst/>
              <a:gdLst>
                <a:gd name="connsiteX0" fmla="*/ 9525 w 1257300"/>
                <a:gd name="connsiteY0" fmla="*/ 0 h 428625"/>
                <a:gd name="connsiteX1" fmla="*/ 0 w 1257300"/>
                <a:gd name="connsiteY1" fmla="*/ 314325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0 w 1247775"/>
                <a:gd name="connsiteY0" fmla="*/ 0 h 428625"/>
                <a:gd name="connsiteX1" fmla="*/ 26689 w 1247775"/>
                <a:gd name="connsiteY1" fmla="*/ 302254 h 428625"/>
                <a:gd name="connsiteX2" fmla="*/ 1247775 w 1247775"/>
                <a:gd name="connsiteY2" fmla="*/ 428625 h 428625"/>
                <a:gd name="connsiteX3" fmla="*/ 1238250 w 1247775"/>
                <a:gd name="connsiteY3" fmla="*/ 123825 h 428625"/>
                <a:gd name="connsiteX4" fmla="*/ 0 w 1247775"/>
                <a:gd name="connsiteY4" fmla="*/ 0 h 428625"/>
                <a:gd name="connsiteX0" fmla="*/ 9525 w 1257300"/>
                <a:gd name="connsiteY0" fmla="*/ 0 h 428625"/>
                <a:gd name="connsiteX1" fmla="*/ 0 w 1257300"/>
                <a:gd name="connsiteY1" fmla="*/ 323379 h 428625"/>
                <a:gd name="connsiteX2" fmla="*/ 1257300 w 1257300"/>
                <a:gd name="connsiteY2" fmla="*/ 428625 h 428625"/>
                <a:gd name="connsiteX3" fmla="*/ 1247775 w 1257300"/>
                <a:gd name="connsiteY3" fmla="*/ 123825 h 428625"/>
                <a:gd name="connsiteX4" fmla="*/ 9525 w 1257300"/>
                <a:gd name="connsiteY4" fmla="*/ 0 h 428625"/>
                <a:gd name="connsiteX0" fmla="*/ 30650 w 1257300"/>
                <a:gd name="connsiteY0" fmla="*/ 0 h 380340"/>
                <a:gd name="connsiteX1" fmla="*/ 0 w 1257300"/>
                <a:gd name="connsiteY1" fmla="*/ 275094 h 380340"/>
                <a:gd name="connsiteX2" fmla="*/ 1257300 w 1257300"/>
                <a:gd name="connsiteY2" fmla="*/ 380340 h 380340"/>
                <a:gd name="connsiteX3" fmla="*/ 1247775 w 1257300"/>
                <a:gd name="connsiteY3" fmla="*/ 75540 h 380340"/>
                <a:gd name="connsiteX4" fmla="*/ 30650 w 1257300"/>
                <a:gd name="connsiteY4" fmla="*/ 0 h 380340"/>
                <a:gd name="connsiteX0" fmla="*/ 15561 w 1257300"/>
                <a:gd name="connsiteY0" fmla="*/ 0 h 413536"/>
                <a:gd name="connsiteX1" fmla="*/ 0 w 1257300"/>
                <a:gd name="connsiteY1" fmla="*/ 308290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48246"/>
                <a:gd name="connsiteY0" fmla="*/ 0 h 413536"/>
                <a:gd name="connsiteX1" fmla="*/ 0 w 1248246"/>
                <a:gd name="connsiteY1" fmla="*/ 308290 h 413536"/>
                <a:gd name="connsiteX2" fmla="*/ 1248246 w 1248246"/>
                <a:gd name="connsiteY2" fmla="*/ 413536 h 413536"/>
                <a:gd name="connsiteX3" fmla="*/ 1238721 w 1248246"/>
                <a:gd name="connsiteY3" fmla="*/ 108736 h 413536"/>
                <a:gd name="connsiteX4" fmla="*/ 6507 w 1248246"/>
                <a:gd name="connsiteY4" fmla="*/ 0 h 413536"/>
                <a:gd name="connsiteX0" fmla="*/ 15561 w 1257300"/>
                <a:gd name="connsiteY0" fmla="*/ 0 h 413536"/>
                <a:gd name="connsiteX1" fmla="*/ 0 w 1257300"/>
                <a:gd name="connsiteY1" fmla="*/ 299237 h 413536"/>
                <a:gd name="connsiteX2" fmla="*/ 1257300 w 1257300"/>
                <a:gd name="connsiteY2" fmla="*/ 413536 h 413536"/>
                <a:gd name="connsiteX3" fmla="*/ 1247775 w 1257300"/>
                <a:gd name="connsiteY3" fmla="*/ 108736 h 413536"/>
                <a:gd name="connsiteX4" fmla="*/ 15561 w 1257300"/>
                <a:gd name="connsiteY4" fmla="*/ 0 h 413536"/>
                <a:gd name="connsiteX0" fmla="*/ 6507 w 1257300"/>
                <a:gd name="connsiteY0" fmla="*/ 0 h 419571"/>
                <a:gd name="connsiteX1" fmla="*/ 0 w 1257300"/>
                <a:gd name="connsiteY1" fmla="*/ 305272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6507 w 1257300"/>
                <a:gd name="connsiteY0" fmla="*/ 0 h 419571"/>
                <a:gd name="connsiteX1" fmla="*/ 0 w 1257300"/>
                <a:gd name="connsiteY1" fmla="*/ 314325 h 419571"/>
                <a:gd name="connsiteX2" fmla="*/ 1257300 w 1257300"/>
                <a:gd name="connsiteY2" fmla="*/ 419571 h 419571"/>
                <a:gd name="connsiteX3" fmla="*/ 1247775 w 1257300"/>
                <a:gd name="connsiteY3" fmla="*/ 114771 h 419571"/>
                <a:gd name="connsiteX4" fmla="*/ 6507 w 1257300"/>
                <a:gd name="connsiteY4" fmla="*/ 0 h 419571"/>
                <a:gd name="connsiteX0" fmla="*/ 471 w 1251264"/>
                <a:gd name="connsiteY0" fmla="*/ 0 h 419571"/>
                <a:gd name="connsiteX1" fmla="*/ 0 w 1251264"/>
                <a:gd name="connsiteY1" fmla="*/ 311308 h 419571"/>
                <a:gd name="connsiteX2" fmla="*/ 1251264 w 1251264"/>
                <a:gd name="connsiteY2" fmla="*/ 419571 h 419571"/>
                <a:gd name="connsiteX3" fmla="*/ 1241739 w 1251264"/>
                <a:gd name="connsiteY3" fmla="*/ 114771 h 419571"/>
                <a:gd name="connsiteX4" fmla="*/ 471 w 1251264"/>
                <a:gd name="connsiteY4" fmla="*/ 0 h 419571"/>
                <a:gd name="connsiteX0" fmla="*/ 1509 w 1252302"/>
                <a:gd name="connsiteY0" fmla="*/ 0 h 419571"/>
                <a:gd name="connsiteX1" fmla="*/ 0 w 1252302"/>
                <a:gd name="connsiteY1" fmla="*/ 312721 h 419571"/>
                <a:gd name="connsiteX2" fmla="*/ 1038 w 1252302"/>
                <a:gd name="connsiteY2" fmla="*/ 311308 h 419571"/>
                <a:gd name="connsiteX3" fmla="*/ 1252302 w 1252302"/>
                <a:gd name="connsiteY3" fmla="*/ 419571 h 419571"/>
                <a:gd name="connsiteX4" fmla="*/ 1242777 w 1252302"/>
                <a:gd name="connsiteY4" fmla="*/ 114771 h 419571"/>
                <a:gd name="connsiteX5" fmla="*/ 1509 w 1252302"/>
                <a:gd name="connsiteY5" fmla="*/ 0 h 419571"/>
                <a:gd name="connsiteX0" fmla="*/ 1509 w 1254848"/>
                <a:gd name="connsiteY0" fmla="*/ 0 h 419571"/>
                <a:gd name="connsiteX1" fmla="*/ 0 w 1254848"/>
                <a:gd name="connsiteY1" fmla="*/ 312721 h 419571"/>
                <a:gd name="connsiteX2" fmla="*/ 1038 w 1254848"/>
                <a:gd name="connsiteY2" fmla="*/ 311308 h 419571"/>
                <a:gd name="connsiteX3" fmla="*/ 1252302 w 1254848"/>
                <a:gd name="connsiteY3" fmla="*/ 419571 h 419571"/>
                <a:gd name="connsiteX4" fmla="*/ 1254848 w 1254848"/>
                <a:gd name="connsiteY4" fmla="*/ 123825 h 419571"/>
                <a:gd name="connsiteX5" fmla="*/ 1509 w 1254848"/>
                <a:gd name="connsiteY5" fmla="*/ 0 h 41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48" h="419571">
                  <a:moveTo>
                    <a:pt x="1509" y="0"/>
                  </a:moveTo>
                  <a:cubicBezTo>
                    <a:pt x="1006" y="99211"/>
                    <a:pt x="503" y="213510"/>
                    <a:pt x="0" y="312721"/>
                  </a:cubicBezTo>
                  <a:lnTo>
                    <a:pt x="1038" y="311308"/>
                  </a:lnTo>
                  <a:lnTo>
                    <a:pt x="1252302" y="419571"/>
                  </a:lnTo>
                  <a:cubicBezTo>
                    <a:pt x="1253151" y="320989"/>
                    <a:pt x="1253999" y="222407"/>
                    <a:pt x="1254848" y="123825"/>
                  </a:cubicBezTo>
                  <a:lnTo>
                    <a:pt x="150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 rot="316168">
            <a:off x="9984917" y="3404771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 rot="316168">
            <a:off x="7464471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 rot="316168">
            <a:off x="4958360" y="3361714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 rot="316168">
            <a:off x="2423219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 rot="21167153">
            <a:off x="1238757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 rot="21167153">
            <a:off x="3708886" y="3370215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 rot="21167153">
            <a:off x="6213205" y="3380000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 rot="21167153">
            <a:off x="8720825" y="3388238"/>
            <a:ext cx="101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752779" y="1567768"/>
            <a:ext cx="97286" cy="1731251"/>
            <a:chOff x="4752779" y="1567768"/>
            <a:chExt cx="97286" cy="1731251"/>
          </a:xfrm>
        </p:grpSpPr>
        <p:cxnSp>
          <p:nvCxnSpPr>
            <p:cNvPr id="146" name="直接连接符 14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ln w="9525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BC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29"/>
          <p:cNvSpPr txBox="1"/>
          <p:nvPr/>
        </p:nvSpPr>
        <p:spPr>
          <a:xfrm>
            <a:off x="2983218" y="2064915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94996" y="1586384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BC2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600" b="1" u="sng" dirty="0">
              <a:solidFill>
                <a:srgbClr val="FBC2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0" name="组合 149"/>
          <p:cNvGrpSpPr/>
          <p:nvPr/>
        </p:nvGrpSpPr>
        <p:grpSpPr>
          <a:xfrm flipV="1">
            <a:off x="2233280" y="3660646"/>
            <a:ext cx="97286" cy="1731251"/>
            <a:chOff x="4752779" y="1567768"/>
            <a:chExt cx="97286" cy="1731251"/>
          </a:xfrm>
          <a:solidFill>
            <a:srgbClr val="65C0AE"/>
          </a:solidFill>
        </p:grpSpPr>
        <p:cxnSp>
          <p:nvCxnSpPr>
            <p:cNvPr id="151" name="直接连接符 150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65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13111" y="509395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65C0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600" b="1" u="sng" dirty="0">
              <a:solidFill>
                <a:srgbClr val="65C0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29"/>
          <p:cNvSpPr txBox="1"/>
          <p:nvPr/>
        </p:nvSpPr>
        <p:spPr>
          <a:xfrm>
            <a:off x="588708" y="4405117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 flipV="1">
            <a:off x="7247573" y="3689562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56" name="直接连接符 155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4C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solidFill>
                <a:srgbClr val="4CC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651811" y="5053343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4CC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600" b="1" u="sng" dirty="0">
              <a:solidFill>
                <a:srgbClr val="4CC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29"/>
          <p:cNvSpPr txBox="1"/>
          <p:nvPr/>
        </p:nvSpPr>
        <p:spPr>
          <a:xfrm>
            <a:off x="5420062" y="4394654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8487144" y="1601002"/>
            <a:ext cx="97286" cy="1731251"/>
            <a:chOff x="4752779" y="1567768"/>
            <a:chExt cx="97286" cy="1731251"/>
          </a:xfrm>
          <a:solidFill>
            <a:srgbClr val="BD298A"/>
          </a:solidFill>
        </p:grpSpPr>
        <p:cxnSp>
          <p:nvCxnSpPr>
            <p:cNvPr id="162" name="直接连接符 161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BD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6975786" y="1601002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BD2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600" b="1" u="sng" dirty="0">
              <a:solidFill>
                <a:srgbClr val="BD2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29"/>
          <p:cNvSpPr txBox="1"/>
          <p:nvPr/>
        </p:nvSpPr>
        <p:spPr>
          <a:xfrm>
            <a:off x="6583978" y="201821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 flipV="1">
            <a:off x="11024849" y="3731026"/>
            <a:ext cx="97286" cy="1731251"/>
            <a:chOff x="4752779" y="1567768"/>
            <a:chExt cx="97286" cy="1731251"/>
          </a:xfrm>
          <a:solidFill>
            <a:srgbClr val="4CC5F1"/>
          </a:solidFill>
        </p:grpSpPr>
        <p:cxnSp>
          <p:nvCxnSpPr>
            <p:cNvPr id="167" name="直接连接符 166"/>
            <p:cNvCxnSpPr/>
            <p:nvPr/>
          </p:nvCxnSpPr>
          <p:spPr>
            <a:xfrm flipH="1">
              <a:off x="4846105" y="1567768"/>
              <a:ext cx="3960" cy="1731251"/>
            </a:xfrm>
            <a:prstGeom prst="line">
              <a:avLst/>
            </a:prstGeom>
            <a:grpFill/>
            <a:ln w="9525">
              <a:solidFill>
                <a:srgbClr val="F799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>
            <a:xfrm>
              <a:off x="4752779" y="1567768"/>
              <a:ext cx="95250" cy="994295"/>
            </a:xfrm>
            <a:prstGeom prst="rect">
              <a:avLst/>
            </a:prstGeom>
            <a:solidFill>
              <a:srgbClr val="F7993C"/>
            </a:solidFill>
            <a:ln>
              <a:solidFill>
                <a:srgbClr val="F79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9595282" y="5124525"/>
            <a:ext cx="14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u="sng" dirty="0" smtClean="0">
                <a:solidFill>
                  <a:srgbClr val="F799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600" b="1" u="sng" dirty="0">
              <a:solidFill>
                <a:srgbClr val="F799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文本框 29"/>
          <p:cNvSpPr txBox="1"/>
          <p:nvPr/>
        </p:nvSpPr>
        <p:spPr>
          <a:xfrm>
            <a:off x="9241324" y="4397602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065597" y="1780201"/>
            <a:ext cx="9726228" cy="3830025"/>
            <a:chOff x="1077127" y="1780200"/>
            <a:chExt cx="10440121" cy="4111143"/>
          </a:xfrm>
        </p:grpSpPr>
        <p:grpSp>
          <p:nvGrpSpPr>
            <p:cNvPr id="26" name="组合 25"/>
            <p:cNvGrpSpPr/>
            <p:nvPr/>
          </p:nvGrpSpPr>
          <p:grpSpPr>
            <a:xfrm>
              <a:off x="1077128" y="1780200"/>
              <a:ext cx="2033403" cy="432000"/>
              <a:chOff x="471824" y="1808775"/>
              <a:chExt cx="2033403" cy="360000"/>
            </a:xfrm>
            <a:solidFill>
              <a:srgbClr val="65C0AE"/>
            </a:solidFill>
          </p:grpSpPr>
          <p:sp>
            <p:nvSpPr>
              <p:cNvPr id="24" name="五边形 23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13462" y="1780200"/>
              <a:ext cx="2033403" cy="432000"/>
              <a:chOff x="471824" y="1808775"/>
              <a:chExt cx="2033403" cy="360000"/>
            </a:xfrm>
            <a:solidFill>
              <a:srgbClr val="4CC5F1"/>
            </a:solidFill>
          </p:grpSpPr>
          <p:sp>
            <p:nvSpPr>
              <p:cNvPr id="29" name="五边形 28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149796" y="1780200"/>
              <a:ext cx="2033403" cy="432000"/>
              <a:chOff x="471824" y="1808775"/>
              <a:chExt cx="2033403" cy="360000"/>
            </a:xfrm>
            <a:solidFill>
              <a:srgbClr val="8B66AA"/>
            </a:solidFill>
          </p:grpSpPr>
          <p:sp>
            <p:nvSpPr>
              <p:cNvPr id="32" name="五边形 31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186130" y="1780200"/>
              <a:ext cx="2033403" cy="432000"/>
              <a:chOff x="471824" y="1808775"/>
              <a:chExt cx="2033403" cy="360000"/>
            </a:xfrm>
            <a:solidFill>
              <a:srgbClr val="BD298A"/>
            </a:solidFill>
          </p:grpSpPr>
          <p:sp>
            <p:nvSpPr>
              <p:cNvPr id="35" name="五边形 34"/>
              <p:cNvSpPr/>
              <p:nvPr/>
            </p:nvSpPr>
            <p:spPr>
              <a:xfrm>
                <a:off x="639037" y="1808775"/>
                <a:ext cx="1866190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222463" y="1780200"/>
              <a:ext cx="2294785" cy="432000"/>
              <a:chOff x="471824" y="1808775"/>
              <a:chExt cx="2294785" cy="360000"/>
            </a:xfrm>
            <a:solidFill>
              <a:srgbClr val="F7993C"/>
            </a:solidFill>
          </p:grpSpPr>
          <p:sp>
            <p:nvSpPr>
              <p:cNvPr id="38" name="五边形 37"/>
              <p:cNvSpPr/>
              <p:nvPr/>
            </p:nvSpPr>
            <p:spPr>
              <a:xfrm>
                <a:off x="639037" y="1808775"/>
                <a:ext cx="2127572" cy="360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71824" y="1808775"/>
                <a:ext cx="372678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>
              <a:off x="1077127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113461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149795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7186129" y="4843593"/>
              <a:ext cx="1807991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222463" y="4843593"/>
              <a:ext cx="2294785" cy="1047750"/>
            </a:xfrm>
            <a:prstGeom prst="roundRect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78568" y="1899290"/>
            <a:ext cx="193820" cy="2939410"/>
            <a:chOff x="1178568" y="1899290"/>
            <a:chExt cx="193820" cy="2939410"/>
          </a:xfrm>
        </p:grpSpPr>
        <p:sp>
          <p:nvSpPr>
            <p:cNvPr id="40" name="椭圆 39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0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061651" y="1899290"/>
            <a:ext cx="193820" cy="2939410"/>
            <a:chOff x="1178568" y="1899290"/>
            <a:chExt cx="193820" cy="2939410"/>
          </a:xfrm>
        </p:grpSpPr>
        <p:sp>
          <p:nvSpPr>
            <p:cNvPr id="52" name="椭圆 51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52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970865" y="1899290"/>
            <a:ext cx="193820" cy="2939410"/>
            <a:chOff x="1178568" y="1899290"/>
            <a:chExt cx="193820" cy="2939410"/>
          </a:xfrm>
        </p:grpSpPr>
        <p:sp>
          <p:nvSpPr>
            <p:cNvPr id="55" name="椭圆 54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60876" y="1899290"/>
            <a:ext cx="193820" cy="2939410"/>
            <a:chOff x="1178568" y="1899290"/>
            <a:chExt cx="193820" cy="2939410"/>
          </a:xfrm>
        </p:grpSpPr>
        <p:sp>
          <p:nvSpPr>
            <p:cNvPr id="58" name="椭圆 57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>
              <a:stCxn id="58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8730644" y="1899290"/>
            <a:ext cx="193820" cy="2939410"/>
            <a:chOff x="1178568" y="1899290"/>
            <a:chExt cx="193820" cy="2939410"/>
          </a:xfrm>
        </p:grpSpPr>
        <p:sp>
          <p:nvSpPr>
            <p:cNvPr id="61" name="椭圆 60"/>
            <p:cNvSpPr/>
            <p:nvPr/>
          </p:nvSpPr>
          <p:spPr>
            <a:xfrm>
              <a:off x="1178568" y="1899290"/>
              <a:ext cx="193820" cy="193820"/>
            </a:xfrm>
            <a:prstGeom prst="ellipse">
              <a:avLst/>
            </a:prstGeom>
            <a:solidFill>
              <a:srgbClr val="F4C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61" idx="0"/>
            </p:cNvCxnSpPr>
            <p:nvPr/>
          </p:nvCxnSpPr>
          <p:spPr>
            <a:xfrm flipH="1">
              <a:off x="1263467" y="1899290"/>
              <a:ext cx="12011" cy="2939410"/>
            </a:xfrm>
            <a:prstGeom prst="line">
              <a:avLst/>
            </a:prstGeom>
            <a:ln w="19050">
              <a:solidFill>
                <a:srgbClr val="F4C1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924464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5580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8713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18471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49806" y="180748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2953342796"/>
              </p:ext>
            </p:extLst>
          </p:nvPr>
        </p:nvGraphicFramePr>
        <p:xfrm>
          <a:off x="186981" y="2176816"/>
          <a:ext cx="11604969" cy="257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菱形 87"/>
          <p:cNvSpPr/>
          <p:nvPr/>
        </p:nvSpPr>
        <p:spPr>
          <a:xfrm>
            <a:off x="3153572" y="5953009"/>
            <a:ext cx="180000" cy="180000"/>
          </a:xfrm>
          <a:prstGeom prst="diamond">
            <a:avLst/>
          </a:prstGeom>
          <a:solidFill>
            <a:srgbClr val="DDA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293734" y="5953009"/>
            <a:ext cx="180000" cy="180000"/>
          </a:xfrm>
          <a:prstGeom prst="rect">
            <a:avLst/>
          </a:prstGeom>
          <a:solidFill>
            <a:srgbClr val="F4C1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>
            <a:off x="7121559" y="5953009"/>
            <a:ext cx="180000" cy="180000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42324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49879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42856" y="5889120"/>
            <a:ext cx="128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" name="图表 93"/>
          <p:cNvGraphicFramePr/>
          <p:nvPr>
            <p:extLst>
              <p:ext uri="{D42A27DB-BD31-4B8C-83A1-F6EECF244321}">
                <p14:modId xmlns:p14="http://schemas.microsoft.com/office/powerpoint/2010/main" val="2907596520"/>
              </p:ext>
            </p:extLst>
          </p:nvPr>
        </p:nvGraphicFramePr>
        <p:xfrm>
          <a:off x="883438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598399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1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29"/>
          <p:cNvSpPr txBox="1"/>
          <p:nvPr/>
        </p:nvSpPr>
        <p:spPr>
          <a:xfrm>
            <a:off x="1075686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3947143690"/>
              </p:ext>
            </p:extLst>
          </p:nvPr>
        </p:nvGraphicFramePr>
        <p:xfrm>
          <a:off x="2749012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3463973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2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29"/>
          <p:cNvSpPr txBox="1"/>
          <p:nvPr/>
        </p:nvSpPr>
        <p:spPr>
          <a:xfrm>
            <a:off x="2941260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" name="图表 102"/>
          <p:cNvGraphicFramePr/>
          <p:nvPr>
            <p:extLst>
              <p:ext uri="{D42A27DB-BD31-4B8C-83A1-F6EECF244321}">
                <p14:modId xmlns:p14="http://schemas.microsoft.com/office/powerpoint/2010/main" val="1653248239"/>
              </p:ext>
            </p:extLst>
          </p:nvPr>
        </p:nvGraphicFramePr>
        <p:xfrm>
          <a:off x="4675449" y="4634121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5390410" y="4845174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3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29"/>
          <p:cNvSpPr txBox="1"/>
          <p:nvPr/>
        </p:nvSpPr>
        <p:spPr>
          <a:xfrm>
            <a:off x="4867697" y="5150748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6" name="图表 105"/>
          <p:cNvGraphicFramePr/>
          <p:nvPr>
            <p:extLst>
              <p:ext uri="{D42A27DB-BD31-4B8C-83A1-F6EECF244321}">
                <p14:modId xmlns:p14="http://schemas.microsoft.com/office/powerpoint/2010/main" val="1376856097"/>
              </p:ext>
            </p:extLst>
          </p:nvPr>
        </p:nvGraphicFramePr>
        <p:xfrm>
          <a:off x="6571966" y="4605546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7286927" y="4816599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4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29"/>
          <p:cNvSpPr txBox="1"/>
          <p:nvPr/>
        </p:nvSpPr>
        <p:spPr>
          <a:xfrm>
            <a:off x="6764214" y="5122173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6" name="图表 135"/>
          <p:cNvGraphicFramePr/>
          <p:nvPr>
            <p:extLst>
              <p:ext uri="{D42A27DB-BD31-4B8C-83A1-F6EECF244321}">
                <p14:modId xmlns:p14="http://schemas.microsoft.com/office/powerpoint/2010/main" val="2457642711"/>
              </p:ext>
            </p:extLst>
          </p:nvPr>
        </p:nvGraphicFramePr>
        <p:xfrm>
          <a:off x="8692082" y="4622319"/>
          <a:ext cx="977900" cy="65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9407043" y="4833372"/>
            <a:ext cx="9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5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29"/>
          <p:cNvSpPr txBox="1"/>
          <p:nvPr/>
        </p:nvSpPr>
        <p:spPr>
          <a:xfrm>
            <a:off x="8884330" y="5138946"/>
            <a:ext cx="1734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word click to add your word</a:t>
            </a:r>
            <a:endParaRPr lang="zh-CN" altLang="en-US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1"/>
          <p:cNvSpPr txBox="1"/>
          <p:nvPr/>
        </p:nvSpPr>
        <p:spPr>
          <a:xfrm>
            <a:off x="1122667" y="598162"/>
            <a:ext cx="414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text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320274" y="255159"/>
            <a:ext cx="4851801" cy="958940"/>
            <a:chOff x="320274" y="255159"/>
            <a:chExt cx="4851801" cy="95894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320274" y="389924"/>
              <a:ext cx="802393" cy="824175"/>
              <a:chOff x="2516086" y="1688347"/>
              <a:chExt cx="2059532" cy="2115441"/>
            </a:xfrm>
          </p:grpSpPr>
          <p:sp>
            <p:nvSpPr>
              <p:cNvPr id="154" name="图文框 153"/>
              <p:cNvSpPr/>
              <p:nvPr/>
            </p:nvSpPr>
            <p:spPr>
              <a:xfrm>
                <a:off x="2737936" y="1792841"/>
                <a:ext cx="1720794" cy="1738750"/>
              </a:xfrm>
              <a:prstGeom prst="frame">
                <a:avLst>
                  <a:gd name="adj1" fmla="val 8305"/>
                </a:avLst>
              </a:prstGeom>
              <a:gradFill>
                <a:gsLst>
                  <a:gs pos="0">
                    <a:srgbClr val="4CC5F1"/>
                  </a:gs>
                  <a:gs pos="61000">
                    <a:srgbClr val="8B66AA"/>
                  </a:gs>
                </a:gsLst>
                <a:lin ang="2700000" scaled="1"/>
              </a:gradFill>
              <a:ln>
                <a:noFill/>
              </a:ln>
              <a:effectLst>
                <a:outerShdw blurRad="2921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文本框 9"/>
              <p:cNvSpPr txBox="1"/>
              <p:nvPr/>
            </p:nvSpPr>
            <p:spPr>
              <a:xfrm>
                <a:off x="2516086" y="1688347"/>
                <a:ext cx="2059532" cy="211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i="1" dirty="0" smtClean="0">
                    <a:solidFill>
                      <a:srgbClr val="F4C1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800" i="1" dirty="0">
                  <a:solidFill>
                    <a:srgbClr val="F4C1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2" name="矩形 141"/>
            <p:cNvSpPr/>
            <p:nvPr/>
          </p:nvSpPr>
          <p:spPr>
            <a:xfrm>
              <a:off x="1065597" y="277597"/>
              <a:ext cx="153038" cy="153038"/>
            </a:xfrm>
            <a:prstGeom prst="rect">
              <a:avLst/>
            </a:prstGeom>
            <a:solidFill>
              <a:srgbClr val="069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268864" y="255159"/>
              <a:ext cx="76519" cy="76519"/>
            </a:xfrm>
            <a:prstGeom prst="rect">
              <a:avLst/>
            </a:prstGeom>
            <a:solidFill>
              <a:srgbClr val="8B6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40309" y="277597"/>
              <a:ext cx="76519" cy="7651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838450" y="550892"/>
              <a:ext cx="2219325" cy="93337"/>
              <a:chOff x="3276600" y="504825"/>
              <a:chExt cx="2219325" cy="93337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3" name="直接连接符 152"/>
              <p:cNvCxnSpPr>
                <a:stCxn id="152" idx="6"/>
              </p:cNvCxnSpPr>
              <p:nvPr/>
            </p:nvCxnSpPr>
            <p:spPr>
              <a:xfrm>
                <a:off x="3369937" y="551494"/>
                <a:ext cx="212598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268864" y="1061382"/>
              <a:ext cx="1733550" cy="93337"/>
              <a:chOff x="3276600" y="504825"/>
              <a:chExt cx="1733550" cy="93337"/>
            </a:xfrm>
          </p:grpSpPr>
          <p:sp>
            <p:nvSpPr>
              <p:cNvPr id="150" name="椭圆 149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>
                <a:stCxn id="150" idx="6"/>
              </p:cNvCxnSpPr>
              <p:nvPr/>
            </p:nvCxnSpPr>
            <p:spPr>
              <a:xfrm flipV="1">
                <a:off x="3369937" y="551493"/>
                <a:ext cx="1640213" cy="1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3390900" y="457555"/>
              <a:ext cx="1781175" cy="93337"/>
              <a:chOff x="3276600" y="504825"/>
              <a:chExt cx="1781175" cy="93337"/>
            </a:xfrm>
          </p:grpSpPr>
          <p:sp>
            <p:nvSpPr>
              <p:cNvPr id="148" name="椭圆 147"/>
              <p:cNvSpPr/>
              <p:nvPr/>
            </p:nvSpPr>
            <p:spPr>
              <a:xfrm>
                <a:off x="3276600" y="504825"/>
                <a:ext cx="93337" cy="93337"/>
              </a:xfrm>
              <a:prstGeom prst="ellipse">
                <a:avLst/>
              </a:prstGeom>
              <a:solidFill>
                <a:srgbClr val="F4C1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9" name="直接连接符 148"/>
              <p:cNvCxnSpPr>
                <a:stCxn id="148" idx="6"/>
              </p:cNvCxnSpPr>
              <p:nvPr/>
            </p:nvCxnSpPr>
            <p:spPr>
              <a:xfrm>
                <a:off x="3369937" y="551494"/>
                <a:ext cx="1687838" cy="0"/>
              </a:xfrm>
              <a:prstGeom prst="line">
                <a:avLst/>
              </a:prstGeom>
              <a:ln w="9525">
                <a:solidFill>
                  <a:srgbClr val="F4C1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8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2621c6e68f799af7f257511b5ad28f8dcf419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3782</TotalTime>
  <Words>1680</Words>
  <Application>Microsoft Office PowerPoint</Application>
  <PresentationFormat>宽屏</PresentationFormat>
  <Paragraphs>364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 Unicode MS</vt:lpstr>
      <vt:lpstr>Louisianne Contour</vt:lpstr>
      <vt:lpstr>Meiryo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</cp:lastModifiedBy>
  <cp:revision>141</cp:revision>
  <dcterms:created xsi:type="dcterms:W3CDTF">2014-04-04T06:05:41Z</dcterms:created>
  <dcterms:modified xsi:type="dcterms:W3CDTF">2016-07-31T05:49:03Z</dcterms:modified>
</cp:coreProperties>
</file>